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media/image1.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Lst>
  <p:sldSz cx="10071100" cy="75565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449262" rtl="0" fontAlgn="auto" latinLnBrk="0" hangingPunct="0">
      <a:lnSpc>
        <a:spcPct val="93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Franklin Gothic Book"/>
        <a:ea typeface="Franklin Gothic Book"/>
        <a:cs typeface="Franklin Gothic Book"/>
        <a:sym typeface="Franklin Gothic Book"/>
      </a:defRPr>
    </a:lvl1pPr>
    <a:lvl2pPr marL="0" marR="0" indent="457200" algn="l" defTabSz="449262" rtl="0" fontAlgn="auto" latinLnBrk="0" hangingPunct="0">
      <a:lnSpc>
        <a:spcPct val="93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Franklin Gothic Book"/>
        <a:ea typeface="Franklin Gothic Book"/>
        <a:cs typeface="Franklin Gothic Book"/>
        <a:sym typeface="Franklin Gothic Book"/>
      </a:defRPr>
    </a:lvl2pPr>
    <a:lvl3pPr marL="0" marR="0" indent="914400" algn="l" defTabSz="449262" rtl="0" fontAlgn="auto" latinLnBrk="0" hangingPunct="0">
      <a:lnSpc>
        <a:spcPct val="93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Franklin Gothic Book"/>
        <a:ea typeface="Franklin Gothic Book"/>
        <a:cs typeface="Franklin Gothic Book"/>
        <a:sym typeface="Franklin Gothic Book"/>
      </a:defRPr>
    </a:lvl3pPr>
    <a:lvl4pPr marL="0" marR="0" indent="1371600" algn="l" defTabSz="449262" rtl="0" fontAlgn="auto" latinLnBrk="0" hangingPunct="0">
      <a:lnSpc>
        <a:spcPct val="93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Franklin Gothic Book"/>
        <a:ea typeface="Franklin Gothic Book"/>
        <a:cs typeface="Franklin Gothic Book"/>
        <a:sym typeface="Franklin Gothic Book"/>
      </a:defRPr>
    </a:lvl4pPr>
    <a:lvl5pPr marL="0" marR="0" indent="1828800" algn="l" defTabSz="449262" rtl="0" fontAlgn="auto" latinLnBrk="0" hangingPunct="0">
      <a:lnSpc>
        <a:spcPct val="93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Franklin Gothic Book"/>
        <a:ea typeface="Franklin Gothic Book"/>
        <a:cs typeface="Franklin Gothic Book"/>
        <a:sym typeface="Franklin Gothic Book"/>
      </a:defRPr>
    </a:lvl5pPr>
    <a:lvl6pPr marL="0" marR="0" indent="0" algn="l" defTabSz="449262" rtl="0" fontAlgn="auto" latinLnBrk="0" hangingPunct="0">
      <a:lnSpc>
        <a:spcPct val="93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Franklin Gothic Book"/>
        <a:ea typeface="Franklin Gothic Book"/>
        <a:cs typeface="Franklin Gothic Book"/>
        <a:sym typeface="Franklin Gothic Book"/>
      </a:defRPr>
    </a:lvl6pPr>
    <a:lvl7pPr marL="0" marR="0" indent="0" algn="l" defTabSz="449262" rtl="0" fontAlgn="auto" latinLnBrk="0" hangingPunct="0">
      <a:lnSpc>
        <a:spcPct val="93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Franklin Gothic Book"/>
        <a:ea typeface="Franklin Gothic Book"/>
        <a:cs typeface="Franklin Gothic Book"/>
        <a:sym typeface="Franklin Gothic Book"/>
      </a:defRPr>
    </a:lvl7pPr>
    <a:lvl8pPr marL="0" marR="0" indent="0" algn="l" defTabSz="449262" rtl="0" fontAlgn="auto" latinLnBrk="0" hangingPunct="0">
      <a:lnSpc>
        <a:spcPct val="93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Franklin Gothic Book"/>
        <a:ea typeface="Franklin Gothic Book"/>
        <a:cs typeface="Franklin Gothic Book"/>
        <a:sym typeface="Franklin Gothic Book"/>
      </a:defRPr>
    </a:lvl8pPr>
    <a:lvl9pPr marL="0" marR="0" indent="0" algn="l" defTabSz="449262" rtl="0" fontAlgn="auto" latinLnBrk="0" hangingPunct="0">
      <a:lnSpc>
        <a:spcPct val="93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Franklin Gothic Book"/>
        <a:ea typeface="Franklin Gothic Book"/>
        <a:cs typeface="Franklin Gothic Book"/>
        <a:sym typeface="Franklin Gothic Book"/>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
          <a:latin typeface="Franklin Gothic Book"/>
          <a:ea typeface="Franklin Gothic Book"/>
          <a:cs typeface="Franklin Gothic Book"/>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6D6D7"/>
          </a:solidFill>
        </a:fill>
      </a:tcStyle>
    </a:wholeTbl>
    <a:band2H>
      <a:tcTxStyle b="def" i="def"/>
      <a:tcStyle>
        <a:tcBdr/>
        <a:fill>
          <a:solidFill>
            <a:srgbClr val="EBECEC"/>
          </a:solidFill>
        </a:fill>
      </a:tcStyle>
    </a:band2H>
    <a:firstCol>
      <a:tcTxStyle b="on" i="off">
        <a:font>
          <a:latin typeface="Franklin Gothic Book"/>
          <a:ea typeface="Franklin Gothic Book"/>
          <a:cs typeface="Franklin Gothic Book"/>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
          <a:latin typeface="Franklin Gothic Book"/>
          <a:ea typeface="Franklin Gothic Book"/>
          <a:cs typeface="Franklin Gothic Book"/>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
          <a:latin typeface="Franklin Gothic Book"/>
          <a:ea typeface="Franklin Gothic Book"/>
          <a:cs typeface="Franklin Gothic Book"/>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
          <a:latin typeface="Franklin Gothic Book"/>
          <a:ea typeface="Franklin Gothic Book"/>
          <a:cs typeface="Franklin Gothic Book"/>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b="def" i="def"/>
      <a:tcStyle>
        <a:tcBdr/>
        <a:fill>
          <a:solidFill>
            <a:srgbClr val="EFF3E9"/>
          </a:solidFill>
        </a:fill>
      </a:tcStyle>
    </a:band2H>
    <a:firstCol>
      <a:tcTxStyle b="on" i="off">
        <a:font>
          <a:latin typeface="Franklin Gothic Book"/>
          <a:ea typeface="Franklin Gothic Book"/>
          <a:cs typeface="Franklin Gothic Book"/>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
          <a:latin typeface="Franklin Gothic Book"/>
          <a:ea typeface="Franklin Gothic Book"/>
          <a:cs typeface="Franklin Gothic Book"/>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
          <a:latin typeface="Franklin Gothic Book"/>
          <a:ea typeface="Franklin Gothic Book"/>
          <a:cs typeface="Franklin Gothic Book"/>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
          <a:latin typeface="Franklin Gothic Book"/>
          <a:ea typeface="Franklin Gothic Book"/>
          <a:cs typeface="Franklin Gothic Book"/>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DCCE"/>
          </a:solidFill>
        </a:fill>
      </a:tcStyle>
    </a:wholeTbl>
    <a:band2H>
      <a:tcTxStyle b="def" i="def"/>
      <a:tcStyle>
        <a:tcBdr/>
        <a:fill>
          <a:solidFill>
            <a:srgbClr val="FDEEE8"/>
          </a:solidFill>
        </a:fill>
      </a:tcStyle>
    </a:band2H>
    <a:firstCol>
      <a:tcTxStyle b="on" i="off">
        <a:font>
          <a:latin typeface="Franklin Gothic Book"/>
          <a:ea typeface="Franklin Gothic Book"/>
          <a:cs typeface="Franklin Gothic Book"/>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
          <a:latin typeface="Franklin Gothic Book"/>
          <a:ea typeface="Franklin Gothic Book"/>
          <a:cs typeface="Franklin Gothic Book"/>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
          <a:latin typeface="Franklin Gothic Book"/>
          <a:ea typeface="Franklin Gothic Book"/>
          <a:cs typeface="Franklin Gothic Book"/>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
          <a:latin typeface="Franklin Gothic Book"/>
          <a:ea typeface="Franklin Gothic Book"/>
          <a:cs typeface="Franklin Gothic Book"/>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ff">
        <a:font>
          <a:latin typeface="Franklin Gothic Book"/>
          <a:ea typeface="Franklin Gothic Book"/>
          <a:cs typeface="Franklin Gothic Book"/>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
          <a:latin typeface="Franklin Gothic Book"/>
          <a:ea typeface="Franklin Gothic Book"/>
          <a:cs typeface="Franklin Gothic Book"/>
        </a:font>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
          <a:latin typeface="Franklin Gothic Book"/>
          <a:ea typeface="Franklin Gothic Book"/>
          <a:cs typeface="Franklin Gothic Book"/>
        </a:font>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
          <a:latin typeface="Franklin Gothic Book"/>
          <a:ea typeface="Franklin Gothic Book"/>
          <a:cs typeface="Franklin Gothic Book"/>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b="def" i="def"/>
      <a:tcStyle>
        <a:tcBdr/>
        <a:fill>
          <a:solidFill>
            <a:srgbClr val="E6E6E6"/>
          </a:solidFill>
        </a:fill>
      </a:tcStyle>
    </a:band2H>
    <a:firstCol>
      <a:tcTxStyle b="on" i="off">
        <a:font>
          <a:latin typeface="Franklin Gothic Book"/>
          <a:ea typeface="Franklin Gothic Book"/>
          <a:cs typeface="Franklin Gothic Book"/>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
          <a:latin typeface="Franklin Gothic Book"/>
          <a:ea typeface="Franklin Gothic Book"/>
          <a:cs typeface="Franklin Gothic Book"/>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
          <a:latin typeface="Franklin Gothic Book"/>
          <a:ea typeface="Franklin Gothic Book"/>
          <a:cs typeface="Franklin Gothic Book"/>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
          <a:latin typeface="Franklin Gothic Book"/>
          <a:ea typeface="Franklin Gothic Book"/>
          <a:cs typeface="Franklin Gothic Book"/>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b="def" i="def"/>
      <a:tcStyle>
        <a:tcBdr/>
        <a:fill>
          <a:solidFill>
            <a:srgbClr val="FFFFFF"/>
          </a:solidFill>
        </a:fill>
      </a:tcStyle>
    </a:band2H>
    <a:firstCol>
      <a:tcTxStyle b="on" i="off">
        <a:font>
          <a:latin typeface="Franklin Gothic Book"/>
          <a:ea typeface="Franklin Gothic Book"/>
          <a:cs typeface="Franklin Gothic Book"/>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
          <a:latin typeface="Franklin Gothic Book"/>
          <a:ea typeface="Franklin Gothic Book"/>
          <a:cs typeface="Franklin Gothic Book"/>
        </a:font>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
          <a:latin typeface="Franklin Gothic Book"/>
          <a:ea typeface="Franklin Gothic Book"/>
          <a:cs typeface="Franklin Gothic Book"/>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66" name="Shape 66"/>
          <p:cNvSpPr/>
          <p:nvPr>
            <p:ph type="sldImg"/>
          </p:nvPr>
        </p:nvSpPr>
        <p:spPr>
          <a:xfrm>
            <a:off x="1143000" y="685800"/>
            <a:ext cx="4572000" cy="3429000"/>
          </a:xfrm>
          <a:prstGeom prst="rect">
            <a:avLst/>
          </a:prstGeom>
        </p:spPr>
        <p:txBody>
          <a:bodyPr/>
          <a:lstStyle/>
          <a:p>
            <a:pPr/>
          </a:p>
        </p:txBody>
      </p:sp>
      <p:sp>
        <p:nvSpPr>
          <p:cNvPr id="67" name="Shape 67"/>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49262" latinLnBrk="0">
      <a:spcBef>
        <a:spcPts val="400"/>
      </a:spcBef>
      <a:defRPr sz="1200">
        <a:latin typeface="+mn-lt"/>
        <a:ea typeface="+mn-ea"/>
        <a:cs typeface="+mn-cs"/>
        <a:sym typeface="Times New Roman"/>
      </a:defRPr>
    </a:lvl1pPr>
    <a:lvl2pPr indent="228600" defTabSz="449262" latinLnBrk="0">
      <a:spcBef>
        <a:spcPts val="400"/>
      </a:spcBef>
      <a:defRPr sz="1200">
        <a:latin typeface="+mn-lt"/>
        <a:ea typeface="+mn-ea"/>
        <a:cs typeface="+mn-cs"/>
        <a:sym typeface="Times New Roman"/>
      </a:defRPr>
    </a:lvl2pPr>
    <a:lvl3pPr indent="457200" defTabSz="449262" latinLnBrk="0">
      <a:spcBef>
        <a:spcPts val="400"/>
      </a:spcBef>
      <a:defRPr sz="1200">
        <a:latin typeface="+mn-lt"/>
        <a:ea typeface="+mn-ea"/>
        <a:cs typeface="+mn-cs"/>
        <a:sym typeface="Times New Roman"/>
      </a:defRPr>
    </a:lvl3pPr>
    <a:lvl4pPr indent="685800" defTabSz="449262" latinLnBrk="0">
      <a:spcBef>
        <a:spcPts val="400"/>
      </a:spcBef>
      <a:defRPr sz="1200">
        <a:latin typeface="+mn-lt"/>
        <a:ea typeface="+mn-ea"/>
        <a:cs typeface="+mn-cs"/>
        <a:sym typeface="Times New Roman"/>
      </a:defRPr>
    </a:lvl4pPr>
    <a:lvl5pPr indent="914400" defTabSz="449262" latinLnBrk="0">
      <a:spcBef>
        <a:spcPts val="400"/>
      </a:spcBef>
      <a:defRPr sz="1200">
        <a:latin typeface="+mn-lt"/>
        <a:ea typeface="+mn-ea"/>
        <a:cs typeface="+mn-cs"/>
        <a:sym typeface="Times New Roman"/>
      </a:defRPr>
    </a:lvl5pPr>
    <a:lvl6pPr indent="1143000" defTabSz="449262" latinLnBrk="0">
      <a:spcBef>
        <a:spcPts val="400"/>
      </a:spcBef>
      <a:defRPr sz="1200">
        <a:latin typeface="+mn-lt"/>
        <a:ea typeface="+mn-ea"/>
        <a:cs typeface="+mn-cs"/>
        <a:sym typeface="Times New Roman"/>
      </a:defRPr>
    </a:lvl6pPr>
    <a:lvl7pPr indent="1371600" defTabSz="449262" latinLnBrk="0">
      <a:spcBef>
        <a:spcPts val="400"/>
      </a:spcBef>
      <a:defRPr sz="1200">
        <a:latin typeface="+mn-lt"/>
        <a:ea typeface="+mn-ea"/>
        <a:cs typeface="+mn-cs"/>
        <a:sym typeface="Times New Roman"/>
      </a:defRPr>
    </a:lvl7pPr>
    <a:lvl8pPr indent="1600200" defTabSz="449262" latinLnBrk="0">
      <a:spcBef>
        <a:spcPts val="400"/>
      </a:spcBef>
      <a:defRPr sz="1200">
        <a:latin typeface="+mn-lt"/>
        <a:ea typeface="+mn-ea"/>
        <a:cs typeface="+mn-cs"/>
        <a:sym typeface="Times New Roman"/>
      </a:defRPr>
    </a:lvl8pPr>
    <a:lvl9pPr indent="1828800" defTabSz="449262" latinLnBrk="0">
      <a:spcBef>
        <a:spcPts val="400"/>
      </a:spcBef>
      <a:defRPr sz="1200">
        <a:latin typeface="+mn-lt"/>
        <a:ea typeface="+mn-ea"/>
        <a:cs typeface="+mn-cs"/>
        <a:sym typeface="Times New Roman"/>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p:spTree>
      <p:nvGrpSpPr>
        <p:cNvPr id="1" name=""/>
        <p:cNvGrpSpPr/>
        <p:nvPr/>
      </p:nvGrpSpPr>
      <p:grpSpPr>
        <a:xfrm>
          <a:off x="0" y="0"/>
          <a:ext cx="0" cy="0"/>
          <a:chOff x="0" y="0"/>
          <a:chExt cx="0" cy="0"/>
        </a:xfrm>
      </p:grpSpPr>
      <p:sp>
        <p:nvSpPr>
          <p:cNvPr id="13" name="Numéro de diapositiv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Default">
    <p:spTree>
      <p:nvGrpSpPr>
        <p:cNvPr id="1" name=""/>
        <p:cNvGrpSpPr/>
        <p:nvPr/>
      </p:nvGrpSpPr>
      <p:grpSpPr>
        <a:xfrm>
          <a:off x="0" y="0"/>
          <a:ext cx="0" cy="0"/>
          <a:chOff x="0" y="0"/>
          <a:chExt cx="0" cy="0"/>
        </a:xfrm>
      </p:grpSpPr>
      <p:sp>
        <p:nvSpPr>
          <p:cNvPr id="20" name="Triangle"/>
          <p:cNvSpPr/>
          <p:nvPr/>
        </p:nvSpPr>
        <p:spPr>
          <a:xfrm>
            <a:off x="0" y="2919412"/>
            <a:ext cx="3937000" cy="464026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21600"/>
                </a:lnTo>
                <a:lnTo>
                  <a:pt x="0" y="0"/>
                </a:lnTo>
                <a:close/>
              </a:path>
            </a:pathLst>
          </a:custGeom>
          <a:solidFill>
            <a:schemeClr val="accent2"/>
          </a:solidFill>
          <a:ln w="12700">
            <a:miter lim="400000"/>
          </a:ln>
        </p:spPr>
        <p:txBody>
          <a:bodyPr lIns="45719" rIns="45719" anchor="ctr"/>
          <a:lstStyle/>
          <a:p>
            <a:pPr algn="ctr" defTabSz="1006475">
              <a:defRPr sz="2000">
                <a:solidFill>
                  <a:srgbClr val="FFFFFF"/>
                </a:solidFill>
              </a:defRPr>
            </a:pPr>
          </a:p>
        </p:txBody>
      </p:sp>
      <p:sp>
        <p:nvSpPr>
          <p:cNvPr id="21" name="Forme"/>
          <p:cNvSpPr/>
          <p:nvPr/>
        </p:nvSpPr>
        <p:spPr>
          <a:xfrm>
            <a:off x="-3175" y="-1588"/>
            <a:ext cx="10083800" cy="756126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18274" y="0"/>
                </a:lnTo>
                <a:lnTo>
                  <a:pt x="21600" y="3"/>
                </a:lnTo>
                <a:lnTo>
                  <a:pt x="21600" y="21600"/>
                </a:lnTo>
                <a:lnTo>
                  <a:pt x="0" y="21600"/>
                </a:lnTo>
                <a:close/>
              </a:path>
            </a:pathLst>
          </a:custGeom>
          <a:solidFill>
            <a:srgbClr val="08A1D9">
              <a:alpha val="79998"/>
            </a:srgbClr>
          </a:solidFill>
          <a:ln w="12700">
            <a:miter lim="400000"/>
          </a:ln>
        </p:spPr>
        <p:txBody>
          <a:bodyPr lIns="45719" rIns="45719" anchor="ctr"/>
          <a:lstStyle/>
          <a:p>
            <a:pPr>
              <a:defRPr>
                <a:latin typeface="Arial"/>
                <a:ea typeface="Arial"/>
                <a:cs typeface="Arial"/>
                <a:sym typeface="Arial"/>
              </a:defRPr>
            </a:pPr>
          </a:p>
        </p:txBody>
      </p:sp>
      <p:sp>
        <p:nvSpPr>
          <p:cNvPr id="22" name="Numéro de diapositiv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Default">
    <p:spTree>
      <p:nvGrpSpPr>
        <p:cNvPr id="1" name=""/>
        <p:cNvGrpSpPr/>
        <p:nvPr/>
      </p:nvGrpSpPr>
      <p:grpSpPr>
        <a:xfrm>
          <a:off x="0" y="0"/>
          <a:ext cx="0" cy="0"/>
          <a:chOff x="0" y="0"/>
          <a:chExt cx="0" cy="0"/>
        </a:xfrm>
      </p:grpSpPr>
      <p:sp>
        <p:nvSpPr>
          <p:cNvPr id="29" name="Forme"/>
          <p:cNvSpPr/>
          <p:nvPr/>
        </p:nvSpPr>
        <p:spPr>
          <a:xfrm>
            <a:off x="-3175" y="-1588"/>
            <a:ext cx="10083800" cy="756126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18274" y="0"/>
                </a:lnTo>
                <a:lnTo>
                  <a:pt x="21600" y="3"/>
                </a:lnTo>
                <a:lnTo>
                  <a:pt x="21600" y="21600"/>
                </a:lnTo>
                <a:lnTo>
                  <a:pt x="0" y="21600"/>
                </a:lnTo>
                <a:close/>
              </a:path>
            </a:pathLst>
          </a:custGeom>
          <a:solidFill>
            <a:schemeClr val="accent2"/>
          </a:solidFill>
          <a:ln w="12700">
            <a:miter lim="400000"/>
          </a:ln>
        </p:spPr>
        <p:txBody>
          <a:bodyPr lIns="45719" rIns="45719" anchor="ctr"/>
          <a:lstStyle/>
          <a:p>
            <a:pPr>
              <a:defRPr>
                <a:latin typeface="Arial"/>
                <a:ea typeface="Arial"/>
                <a:cs typeface="Arial"/>
                <a:sym typeface="Arial"/>
              </a:defRPr>
            </a:pPr>
          </a:p>
        </p:txBody>
      </p:sp>
      <p:sp>
        <p:nvSpPr>
          <p:cNvPr id="30" name="Triangle"/>
          <p:cNvSpPr/>
          <p:nvPr/>
        </p:nvSpPr>
        <p:spPr>
          <a:xfrm>
            <a:off x="0" y="2919412"/>
            <a:ext cx="3937000" cy="464026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21600"/>
                </a:lnTo>
                <a:lnTo>
                  <a:pt x="0" y="0"/>
                </a:lnTo>
                <a:close/>
              </a:path>
            </a:pathLst>
          </a:custGeom>
          <a:solidFill>
            <a:srgbClr val="08A1D9">
              <a:alpha val="79998"/>
            </a:srgbClr>
          </a:solidFill>
          <a:ln w="12700">
            <a:miter lim="400000"/>
          </a:ln>
        </p:spPr>
        <p:txBody>
          <a:bodyPr lIns="45719" rIns="45719" anchor="ctr"/>
          <a:lstStyle/>
          <a:p>
            <a:pPr algn="ctr" defTabSz="1006475">
              <a:defRPr sz="2000">
                <a:solidFill>
                  <a:srgbClr val="FFFFFF"/>
                </a:solidFill>
              </a:defRPr>
            </a:pPr>
          </a:p>
        </p:txBody>
      </p:sp>
      <p:sp>
        <p:nvSpPr>
          <p:cNvPr id="31" name="Numéro de diapositiv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Default">
    <p:spTree>
      <p:nvGrpSpPr>
        <p:cNvPr id="1" name=""/>
        <p:cNvGrpSpPr/>
        <p:nvPr/>
      </p:nvGrpSpPr>
      <p:grpSpPr>
        <a:xfrm>
          <a:off x="0" y="0"/>
          <a:ext cx="0" cy="0"/>
          <a:chOff x="0" y="0"/>
          <a:chExt cx="0" cy="0"/>
        </a:xfrm>
      </p:grpSpPr>
      <p:sp>
        <p:nvSpPr>
          <p:cNvPr id="38" name="Triangle"/>
          <p:cNvSpPr/>
          <p:nvPr/>
        </p:nvSpPr>
        <p:spPr>
          <a:xfrm>
            <a:off x="0" y="2919412"/>
            <a:ext cx="3937000" cy="464026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21600"/>
                </a:lnTo>
                <a:lnTo>
                  <a:pt x="0" y="0"/>
                </a:lnTo>
                <a:close/>
              </a:path>
            </a:pathLst>
          </a:custGeom>
          <a:solidFill>
            <a:schemeClr val="accent2"/>
          </a:solidFill>
          <a:ln w="12700">
            <a:miter lim="400000"/>
          </a:ln>
        </p:spPr>
        <p:txBody>
          <a:bodyPr lIns="45719" rIns="45719" anchor="ctr"/>
          <a:lstStyle/>
          <a:p>
            <a:pPr algn="ctr" defTabSz="1006475">
              <a:defRPr sz="2000">
                <a:solidFill>
                  <a:srgbClr val="FFFFFF"/>
                </a:solidFill>
              </a:defRPr>
            </a:pPr>
          </a:p>
        </p:txBody>
      </p:sp>
      <p:sp>
        <p:nvSpPr>
          <p:cNvPr id="39" name="Triangle"/>
          <p:cNvSpPr/>
          <p:nvPr/>
        </p:nvSpPr>
        <p:spPr>
          <a:xfrm rot="5400000">
            <a:off x="477837" y="-477838"/>
            <a:ext cx="7559676" cy="851535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21600"/>
                </a:lnTo>
                <a:lnTo>
                  <a:pt x="0" y="0"/>
                </a:lnTo>
                <a:close/>
              </a:path>
            </a:pathLst>
          </a:custGeom>
          <a:solidFill>
            <a:srgbClr val="08A1D9">
              <a:alpha val="79998"/>
            </a:srgbClr>
          </a:solidFill>
          <a:ln w="12700">
            <a:miter lim="400000"/>
          </a:ln>
        </p:spPr>
        <p:txBody>
          <a:bodyPr lIns="45719" rIns="45719" anchor="ctr"/>
          <a:lstStyle/>
          <a:p>
            <a:pPr algn="ctr" defTabSz="1006475">
              <a:defRPr sz="2000">
                <a:solidFill>
                  <a:srgbClr val="FFFFFF"/>
                </a:solidFill>
              </a:defRPr>
            </a:pPr>
          </a:p>
        </p:txBody>
      </p:sp>
      <p:sp>
        <p:nvSpPr>
          <p:cNvPr id="40" name="Numéro de diapositive"/>
          <p:cNvSpPr txBox="1"/>
          <p:nvPr>
            <p:ph type="sldNum" sz="quarter" idx="2"/>
          </p:nvPr>
        </p:nvSpPr>
        <p:spPr>
          <a:prstGeom prst="rect">
            <a:avLst/>
          </a:prstGeom>
          <a:ln>
            <a:solidFill>
              <a:srgbClr val="434342"/>
            </a:solidFill>
          </a:ln>
        </p:spPr>
        <p:txBody>
          <a:bodyPr/>
          <a:lstStyle>
            <a:lvl1pPr>
              <a:defRPr>
                <a:solidFill>
                  <a:srgbClr val="434342"/>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Default">
    <p:spTree>
      <p:nvGrpSpPr>
        <p:cNvPr id="1" name=""/>
        <p:cNvGrpSpPr/>
        <p:nvPr/>
      </p:nvGrpSpPr>
      <p:grpSpPr>
        <a:xfrm>
          <a:off x="0" y="0"/>
          <a:ext cx="0" cy="0"/>
          <a:chOff x="0" y="0"/>
          <a:chExt cx="0" cy="0"/>
        </a:xfrm>
      </p:grpSpPr>
      <p:sp>
        <p:nvSpPr>
          <p:cNvPr id="47" name="Triangle"/>
          <p:cNvSpPr/>
          <p:nvPr/>
        </p:nvSpPr>
        <p:spPr>
          <a:xfrm>
            <a:off x="0" y="2919412"/>
            <a:ext cx="3937000" cy="464026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21600"/>
                </a:lnTo>
                <a:lnTo>
                  <a:pt x="0" y="0"/>
                </a:lnTo>
                <a:close/>
              </a:path>
            </a:pathLst>
          </a:custGeom>
          <a:solidFill>
            <a:schemeClr val="accent2"/>
          </a:solidFill>
          <a:ln w="12700">
            <a:miter lim="400000"/>
          </a:ln>
        </p:spPr>
        <p:txBody>
          <a:bodyPr lIns="45719" rIns="45719" anchor="ctr"/>
          <a:lstStyle/>
          <a:p>
            <a:pPr algn="ctr" defTabSz="1006475">
              <a:defRPr sz="2000">
                <a:solidFill>
                  <a:srgbClr val="FFFFFF"/>
                </a:solidFill>
              </a:defRPr>
            </a:pPr>
          </a:p>
        </p:txBody>
      </p:sp>
      <p:sp>
        <p:nvSpPr>
          <p:cNvPr id="48" name="Triangle"/>
          <p:cNvSpPr/>
          <p:nvPr/>
        </p:nvSpPr>
        <p:spPr>
          <a:xfrm>
            <a:off x="0" y="5564187"/>
            <a:ext cx="3937000" cy="199548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12326" y="0"/>
                </a:lnTo>
                <a:lnTo>
                  <a:pt x="21600" y="21600"/>
                </a:lnTo>
                <a:lnTo>
                  <a:pt x="0" y="21600"/>
                </a:lnTo>
                <a:close/>
              </a:path>
            </a:pathLst>
          </a:custGeom>
          <a:solidFill>
            <a:srgbClr val="08A1D9">
              <a:alpha val="79998"/>
            </a:srgbClr>
          </a:solidFill>
          <a:ln w="12700">
            <a:miter lim="400000"/>
          </a:ln>
        </p:spPr>
        <p:txBody>
          <a:bodyPr lIns="45719" rIns="45719" anchor="ctr"/>
          <a:lstStyle/>
          <a:p>
            <a:pPr>
              <a:defRPr>
                <a:latin typeface="Arial"/>
                <a:ea typeface="Arial"/>
                <a:cs typeface="Arial"/>
                <a:sym typeface="Arial"/>
              </a:defRPr>
            </a:pPr>
          </a:p>
        </p:txBody>
      </p:sp>
      <p:sp>
        <p:nvSpPr>
          <p:cNvPr id="49" name="Texte du titre"/>
          <p:cNvSpPr txBox="1"/>
          <p:nvPr>
            <p:ph type="title"/>
          </p:nvPr>
        </p:nvSpPr>
        <p:spPr>
          <a:xfrm>
            <a:off x="906462" y="403225"/>
            <a:ext cx="8291513" cy="604838"/>
          </a:xfrm>
          <a:prstGeom prst="rect">
            <a:avLst/>
          </a:prstGeom>
        </p:spPr>
        <p:txBody>
          <a:bodyPr>
            <a:normAutofit fontScale="100000" lnSpcReduction="0"/>
          </a:bodyPr>
          <a:lstStyle/>
          <a:p>
            <a:pPr/>
            <a:r>
              <a:t>Texte du titre</a:t>
            </a:r>
          </a:p>
        </p:txBody>
      </p:sp>
      <p:sp>
        <p:nvSpPr>
          <p:cNvPr id="50" name="Texte niveau 1…"/>
          <p:cNvSpPr txBox="1"/>
          <p:nvPr>
            <p:ph type="body" idx="1"/>
          </p:nvPr>
        </p:nvSpPr>
        <p:spPr>
          <a:xfrm>
            <a:off x="906462" y="1212850"/>
            <a:ext cx="8291513" cy="3946525"/>
          </a:xfrm>
          <a:prstGeom prst="rect">
            <a:avLst/>
          </a:prstGeom>
        </p:spPr>
        <p:txBody>
          <a:bodyPr>
            <a:normAutofit fontScale="100000" lnSpcReduction="0"/>
          </a:bodyPr>
          <a:lstStyle/>
          <a:p>
            <a:pPr/>
            <a:r>
              <a:t>Texte niveau 1</a:t>
            </a:r>
          </a:p>
          <a:p>
            <a:pPr lvl="1"/>
            <a:r>
              <a:t>Texte niveau 2</a:t>
            </a:r>
          </a:p>
          <a:p>
            <a:pPr lvl="2"/>
            <a:r>
              <a:t>Texte niveau 3</a:t>
            </a:r>
          </a:p>
          <a:p>
            <a:pPr lvl="3"/>
            <a:r>
              <a:t>Texte niveau 4</a:t>
            </a:r>
          </a:p>
          <a:p>
            <a:pPr lvl="4"/>
            <a:r>
              <a:t>Texte niveau 5</a:t>
            </a:r>
          </a:p>
        </p:txBody>
      </p:sp>
      <p:sp>
        <p:nvSpPr>
          <p:cNvPr id="51" name="Numéro de diapositiv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p:spTree>
      <p:nvGrpSpPr>
        <p:cNvPr id="1" name=""/>
        <p:cNvGrpSpPr/>
        <p:nvPr/>
      </p:nvGrpSpPr>
      <p:grpSpPr>
        <a:xfrm>
          <a:off x="0" y="0"/>
          <a:ext cx="0" cy="0"/>
          <a:chOff x="0" y="0"/>
          <a:chExt cx="0" cy="0"/>
        </a:xfrm>
      </p:grpSpPr>
      <p:sp>
        <p:nvSpPr>
          <p:cNvPr id="58" name="Texte du titre"/>
          <p:cNvSpPr txBox="1"/>
          <p:nvPr>
            <p:ph type="title"/>
          </p:nvPr>
        </p:nvSpPr>
        <p:spPr>
          <a:xfrm>
            <a:off x="906462" y="403225"/>
            <a:ext cx="8291513" cy="604838"/>
          </a:xfrm>
          <a:prstGeom prst="rect">
            <a:avLst/>
          </a:prstGeom>
        </p:spPr>
        <p:txBody>
          <a:bodyPr>
            <a:normAutofit fontScale="100000" lnSpcReduction="0"/>
          </a:bodyPr>
          <a:lstStyle/>
          <a:p>
            <a:pPr/>
            <a:r>
              <a:t>Texte du titre</a:t>
            </a:r>
          </a:p>
        </p:txBody>
      </p:sp>
      <p:sp>
        <p:nvSpPr>
          <p:cNvPr id="59" name="Texte niveau 1…"/>
          <p:cNvSpPr txBox="1"/>
          <p:nvPr>
            <p:ph type="body" idx="1"/>
          </p:nvPr>
        </p:nvSpPr>
        <p:spPr>
          <a:xfrm>
            <a:off x="906462" y="1212850"/>
            <a:ext cx="8291513" cy="3946525"/>
          </a:xfrm>
          <a:prstGeom prst="rect">
            <a:avLst/>
          </a:prstGeom>
        </p:spPr>
        <p:txBody>
          <a:bodyPr>
            <a:normAutofit fontScale="100000" lnSpcReduction="0"/>
          </a:bodyPr>
          <a:lstStyle/>
          <a:p>
            <a:pPr/>
            <a:r>
              <a:t>Texte niveau 1</a:t>
            </a:r>
          </a:p>
          <a:p>
            <a:pPr lvl="1"/>
            <a:r>
              <a:t>Texte niveau 2</a:t>
            </a:r>
          </a:p>
          <a:p>
            <a:pPr lvl="2"/>
            <a:r>
              <a:t>Texte niveau 3</a:t>
            </a:r>
          </a:p>
          <a:p>
            <a:pPr lvl="3"/>
            <a:r>
              <a:t>Texte niveau 4</a:t>
            </a:r>
          </a:p>
          <a:p>
            <a:pPr lvl="4"/>
            <a:r>
              <a:t>Texte niveau 5</a:t>
            </a:r>
          </a:p>
        </p:txBody>
      </p:sp>
      <p:sp>
        <p:nvSpPr>
          <p:cNvPr id="60" name="Numéro de diapositive"/>
          <p:cNvSpPr txBox="1"/>
          <p:nvPr>
            <p:ph type="sldNum" sz="quarter" idx="2"/>
          </p:nvPr>
        </p:nvSpPr>
        <p:spPr>
          <a:xfrm>
            <a:off x="7227887" y="6977683"/>
            <a:ext cx="2346326" cy="336897"/>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Forme"/>
          <p:cNvSpPr/>
          <p:nvPr/>
        </p:nvSpPr>
        <p:spPr>
          <a:xfrm>
            <a:off x="-3175" y="5567362"/>
            <a:ext cx="3940175" cy="199231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4" y="21600"/>
                </a:moveTo>
                <a:lnTo>
                  <a:pt x="0" y="0"/>
                </a:lnTo>
                <a:lnTo>
                  <a:pt x="12361" y="0"/>
                </a:lnTo>
                <a:lnTo>
                  <a:pt x="21600" y="21600"/>
                </a:lnTo>
                <a:lnTo>
                  <a:pt x="14" y="21600"/>
                </a:lnTo>
                <a:close/>
              </a:path>
            </a:pathLst>
          </a:custGeom>
          <a:solidFill>
            <a:schemeClr val="accent2"/>
          </a:solidFill>
          <a:ln w="12700">
            <a:miter lim="400000"/>
          </a:ln>
        </p:spPr>
        <p:txBody>
          <a:bodyPr lIns="45719" rIns="45719" anchor="ctr"/>
          <a:lstStyle/>
          <a:p>
            <a:pPr>
              <a:defRPr>
                <a:latin typeface="Arial"/>
                <a:ea typeface="Arial"/>
                <a:cs typeface="Arial"/>
                <a:sym typeface="Arial"/>
              </a:defRPr>
            </a:pPr>
          </a:p>
        </p:txBody>
      </p:sp>
      <p:sp>
        <p:nvSpPr>
          <p:cNvPr id="3" name="Forme"/>
          <p:cNvSpPr/>
          <p:nvPr/>
        </p:nvSpPr>
        <p:spPr>
          <a:xfrm>
            <a:off x="-3175" y="5567362"/>
            <a:ext cx="10083800" cy="199231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4820" y="0"/>
                </a:lnTo>
                <a:lnTo>
                  <a:pt x="21600" y="11"/>
                </a:lnTo>
                <a:lnTo>
                  <a:pt x="21600" y="21600"/>
                </a:lnTo>
                <a:lnTo>
                  <a:pt x="0" y="21600"/>
                </a:lnTo>
                <a:close/>
              </a:path>
            </a:pathLst>
          </a:custGeom>
          <a:solidFill>
            <a:srgbClr val="08A1D9">
              <a:alpha val="79998"/>
            </a:srgbClr>
          </a:solidFill>
          <a:ln w="12700">
            <a:miter lim="400000"/>
          </a:ln>
        </p:spPr>
        <p:txBody>
          <a:bodyPr lIns="45719" rIns="45719" anchor="ctr"/>
          <a:lstStyle/>
          <a:p>
            <a:pPr>
              <a:defRPr>
                <a:latin typeface="Arial"/>
                <a:ea typeface="Arial"/>
                <a:cs typeface="Arial"/>
                <a:sym typeface="Arial"/>
              </a:defRPr>
            </a:pPr>
          </a:p>
        </p:txBody>
      </p:sp>
      <p:sp>
        <p:nvSpPr>
          <p:cNvPr id="4" name="Texte du titre"/>
          <p:cNvSpPr txBox="1"/>
          <p:nvPr>
            <p:ph type="title"/>
          </p:nvPr>
        </p:nvSpPr>
        <p:spPr>
          <a:xfrm>
            <a:off x="503555" y="101453"/>
            <a:ext cx="9063991" cy="1661731"/>
          </a:xfrm>
          <a:prstGeom prst="rect">
            <a:avLst/>
          </a:prstGeom>
          <a:ln w="12700">
            <a:miter lim="400000"/>
          </a:ln>
          <a:extLst>
            <a:ext uri="{C572A759-6A51-4108-AA02-DFA0A04FC94B}">
              <ma14:wrappingTextBoxFlag xmlns:ma14="http://schemas.microsoft.com/office/mac/drawingml/2011/main" val="1"/>
            </a:ext>
          </a:extLst>
        </p:spPr>
        <p:txBody>
          <a:bodyPr lIns="50396" tIns="50396" rIns="50396" bIns="50396" anchor="ctr"/>
          <a:lstStyle/>
          <a:p>
            <a:pPr/>
            <a:r>
              <a:t>Texte du titre</a:t>
            </a:r>
          </a:p>
        </p:txBody>
      </p:sp>
      <p:sp>
        <p:nvSpPr>
          <p:cNvPr id="5" name="Texte niveau 1…"/>
          <p:cNvSpPr txBox="1"/>
          <p:nvPr>
            <p:ph type="body" idx="1"/>
          </p:nvPr>
        </p:nvSpPr>
        <p:spPr>
          <a:xfrm>
            <a:off x="503555" y="1763183"/>
            <a:ext cx="9063991" cy="5793317"/>
          </a:xfrm>
          <a:prstGeom prst="rect">
            <a:avLst/>
          </a:prstGeom>
          <a:ln w="12700">
            <a:miter lim="400000"/>
          </a:ln>
          <a:extLst>
            <a:ext uri="{C572A759-6A51-4108-AA02-DFA0A04FC94B}">
              <ma14:wrappingTextBoxFlag xmlns:ma14="http://schemas.microsoft.com/office/mac/drawingml/2011/main" val="1"/>
            </a:ext>
          </a:extLst>
        </p:spPr>
        <p:txBody>
          <a:bodyPr lIns="50396" tIns="50396" rIns="50396" bIns="50396"/>
          <a:lstStyle/>
          <a:p>
            <a:pPr/>
            <a:r>
              <a:t>Texte niveau 1</a:t>
            </a:r>
          </a:p>
          <a:p>
            <a:pPr lvl="1"/>
            <a:r>
              <a:t>Texte niveau 2</a:t>
            </a:r>
          </a:p>
          <a:p>
            <a:pPr lvl="2"/>
            <a:r>
              <a:t>Texte niveau 3</a:t>
            </a:r>
          </a:p>
          <a:p>
            <a:pPr lvl="3"/>
            <a:r>
              <a:t>Texte niveau 4</a:t>
            </a:r>
          </a:p>
          <a:p>
            <a:pPr lvl="4"/>
            <a:r>
              <a:t>Texte niveau 5</a:t>
            </a:r>
          </a:p>
        </p:txBody>
      </p:sp>
      <p:sp>
        <p:nvSpPr>
          <p:cNvPr id="6" name="Numéro de diapositive"/>
          <p:cNvSpPr txBox="1"/>
          <p:nvPr>
            <p:ph type="sldNum" sz="quarter" idx="2"/>
          </p:nvPr>
        </p:nvSpPr>
        <p:spPr>
          <a:xfrm>
            <a:off x="9261475" y="6911008"/>
            <a:ext cx="554038" cy="336897"/>
          </a:xfrm>
          <a:prstGeom prst="rect">
            <a:avLst/>
          </a:prstGeom>
          <a:ln w="19050">
            <a:solidFill>
              <a:srgbClr val="FFFFFF"/>
            </a:solidFill>
          </a:ln>
        </p:spPr>
        <p:txBody>
          <a:bodyPr lIns="10079" tIns="10079" rIns="10079" bIns="10079" anchor="ctr">
            <a:spAutoFit/>
          </a:bodyPr>
          <a:lstStyle>
            <a:lvl1pPr algn="ctr" defTabSz="1006475">
              <a:defRPr sz="2000">
                <a:solidFill>
                  <a:srgbClr val="FFFFFF"/>
                </a:solidFill>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Lst>
  <p:transition xmlns:p14="http://schemas.microsoft.com/office/powerpoint/2010/main" spd="med" advClick="1"/>
  <p:txStyles>
    <p:titleStyle>
      <a:lvl1pPr marL="0" marR="0" indent="0" algn="l" defTabSz="1006475" rtl="0" latinLnBrk="0">
        <a:lnSpc>
          <a:spcPct val="100000"/>
        </a:lnSpc>
        <a:spcBef>
          <a:spcPts val="0"/>
        </a:spcBef>
        <a:spcAft>
          <a:spcPts val="0"/>
        </a:spcAft>
        <a:buClrTx/>
        <a:buSzTx/>
        <a:buFontTx/>
        <a:buNone/>
        <a:tabLst/>
        <a:defRPr b="1" baseline="0" cap="none" i="0" spc="0" strike="noStrike" sz="3100" u="none">
          <a:solidFill>
            <a:srgbClr val="000000"/>
          </a:solidFill>
          <a:uFillTx/>
          <a:latin typeface="Franklin Gothic Medium"/>
          <a:ea typeface="Franklin Gothic Medium"/>
          <a:cs typeface="Franklin Gothic Medium"/>
          <a:sym typeface="Franklin Gothic Medium"/>
        </a:defRPr>
      </a:lvl1pPr>
      <a:lvl2pPr marL="0" marR="0" indent="0" algn="l" defTabSz="1006475" rtl="0" latinLnBrk="0">
        <a:lnSpc>
          <a:spcPct val="100000"/>
        </a:lnSpc>
        <a:spcBef>
          <a:spcPts val="0"/>
        </a:spcBef>
        <a:spcAft>
          <a:spcPts val="0"/>
        </a:spcAft>
        <a:buClrTx/>
        <a:buSzTx/>
        <a:buFontTx/>
        <a:buNone/>
        <a:tabLst/>
        <a:defRPr b="1" baseline="0" cap="none" i="0" spc="0" strike="noStrike" sz="3100" u="none">
          <a:solidFill>
            <a:srgbClr val="000000"/>
          </a:solidFill>
          <a:uFillTx/>
          <a:latin typeface="Franklin Gothic Medium"/>
          <a:ea typeface="Franklin Gothic Medium"/>
          <a:cs typeface="Franklin Gothic Medium"/>
          <a:sym typeface="Franklin Gothic Medium"/>
        </a:defRPr>
      </a:lvl2pPr>
      <a:lvl3pPr marL="0" marR="0" indent="0" algn="l" defTabSz="1006475" rtl="0" latinLnBrk="0">
        <a:lnSpc>
          <a:spcPct val="100000"/>
        </a:lnSpc>
        <a:spcBef>
          <a:spcPts val="0"/>
        </a:spcBef>
        <a:spcAft>
          <a:spcPts val="0"/>
        </a:spcAft>
        <a:buClrTx/>
        <a:buSzTx/>
        <a:buFontTx/>
        <a:buNone/>
        <a:tabLst/>
        <a:defRPr b="1" baseline="0" cap="none" i="0" spc="0" strike="noStrike" sz="3100" u="none">
          <a:solidFill>
            <a:srgbClr val="000000"/>
          </a:solidFill>
          <a:uFillTx/>
          <a:latin typeface="Franklin Gothic Medium"/>
          <a:ea typeface="Franklin Gothic Medium"/>
          <a:cs typeface="Franklin Gothic Medium"/>
          <a:sym typeface="Franklin Gothic Medium"/>
        </a:defRPr>
      </a:lvl3pPr>
      <a:lvl4pPr marL="0" marR="0" indent="0" algn="l" defTabSz="1006475" rtl="0" latinLnBrk="0">
        <a:lnSpc>
          <a:spcPct val="100000"/>
        </a:lnSpc>
        <a:spcBef>
          <a:spcPts val="0"/>
        </a:spcBef>
        <a:spcAft>
          <a:spcPts val="0"/>
        </a:spcAft>
        <a:buClrTx/>
        <a:buSzTx/>
        <a:buFontTx/>
        <a:buNone/>
        <a:tabLst/>
        <a:defRPr b="1" baseline="0" cap="none" i="0" spc="0" strike="noStrike" sz="3100" u="none">
          <a:solidFill>
            <a:srgbClr val="000000"/>
          </a:solidFill>
          <a:uFillTx/>
          <a:latin typeface="Franklin Gothic Medium"/>
          <a:ea typeface="Franklin Gothic Medium"/>
          <a:cs typeface="Franklin Gothic Medium"/>
          <a:sym typeface="Franklin Gothic Medium"/>
        </a:defRPr>
      </a:lvl4pPr>
      <a:lvl5pPr marL="0" marR="0" indent="0" algn="l" defTabSz="1006475" rtl="0" latinLnBrk="0">
        <a:lnSpc>
          <a:spcPct val="100000"/>
        </a:lnSpc>
        <a:spcBef>
          <a:spcPts val="0"/>
        </a:spcBef>
        <a:spcAft>
          <a:spcPts val="0"/>
        </a:spcAft>
        <a:buClrTx/>
        <a:buSzTx/>
        <a:buFontTx/>
        <a:buNone/>
        <a:tabLst/>
        <a:defRPr b="1" baseline="0" cap="none" i="0" spc="0" strike="noStrike" sz="3100" u="none">
          <a:solidFill>
            <a:srgbClr val="000000"/>
          </a:solidFill>
          <a:uFillTx/>
          <a:latin typeface="Franklin Gothic Medium"/>
          <a:ea typeface="Franklin Gothic Medium"/>
          <a:cs typeface="Franklin Gothic Medium"/>
          <a:sym typeface="Franklin Gothic Medium"/>
        </a:defRPr>
      </a:lvl5pPr>
      <a:lvl6pPr marL="0" marR="0" indent="457200" algn="l" defTabSz="1006475" rtl="0" latinLnBrk="0">
        <a:lnSpc>
          <a:spcPct val="100000"/>
        </a:lnSpc>
        <a:spcBef>
          <a:spcPts val="0"/>
        </a:spcBef>
        <a:spcAft>
          <a:spcPts val="0"/>
        </a:spcAft>
        <a:buClrTx/>
        <a:buSzTx/>
        <a:buFontTx/>
        <a:buNone/>
        <a:tabLst/>
        <a:defRPr b="1" baseline="0" cap="none" i="0" spc="0" strike="noStrike" sz="3100" u="none">
          <a:solidFill>
            <a:srgbClr val="000000"/>
          </a:solidFill>
          <a:uFillTx/>
          <a:latin typeface="Franklin Gothic Medium"/>
          <a:ea typeface="Franklin Gothic Medium"/>
          <a:cs typeface="Franklin Gothic Medium"/>
          <a:sym typeface="Franklin Gothic Medium"/>
        </a:defRPr>
      </a:lvl6pPr>
      <a:lvl7pPr marL="0" marR="0" indent="914400" algn="l" defTabSz="1006475" rtl="0" latinLnBrk="0">
        <a:lnSpc>
          <a:spcPct val="100000"/>
        </a:lnSpc>
        <a:spcBef>
          <a:spcPts val="0"/>
        </a:spcBef>
        <a:spcAft>
          <a:spcPts val="0"/>
        </a:spcAft>
        <a:buClrTx/>
        <a:buSzTx/>
        <a:buFontTx/>
        <a:buNone/>
        <a:tabLst/>
        <a:defRPr b="1" baseline="0" cap="none" i="0" spc="0" strike="noStrike" sz="3100" u="none">
          <a:solidFill>
            <a:srgbClr val="000000"/>
          </a:solidFill>
          <a:uFillTx/>
          <a:latin typeface="Franklin Gothic Medium"/>
          <a:ea typeface="Franklin Gothic Medium"/>
          <a:cs typeface="Franklin Gothic Medium"/>
          <a:sym typeface="Franklin Gothic Medium"/>
        </a:defRPr>
      </a:lvl7pPr>
      <a:lvl8pPr marL="0" marR="0" indent="1371600" algn="l" defTabSz="1006475" rtl="0" latinLnBrk="0">
        <a:lnSpc>
          <a:spcPct val="100000"/>
        </a:lnSpc>
        <a:spcBef>
          <a:spcPts val="0"/>
        </a:spcBef>
        <a:spcAft>
          <a:spcPts val="0"/>
        </a:spcAft>
        <a:buClrTx/>
        <a:buSzTx/>
        <a:buFontTx/>
        <a:buNone/>
        <a:tabLst/>
        <a:defRPr b="1" baseline="0" cap="none" i="0" spc="0" strike="noStrike" sz="3100" u="none">
          <a:solidFill>
            <a:srgbClr val="000000"/>
          </a:solidFill>
          <a:uFillTx/>
          <a:latin typeface="Franklin Gothic Medium"/>
          <a:ea typeface="Franklin Gothic Medium"/>
          <a:cs typeface="Franklin Gothic Medium"/>
          <a:sym typeface="Franklin Gothic Medium"/>
        </a:defRPr>
      </a:lvl8pPr>
      <a:lvl9pPr marL="0" marR="0" indent="1828800" algn="l" defTabSz="1006475" rtl="0" latinLnBrk="0">
        <a:lnSpc>
          <a:spcPct val="100000"/>
        </a:lnSpc>
        <a:spcBef>
          <a:spcPts val="0"/>
        </a:spcBef>
        <a:spcAft>
          <a:spcPts val="0"/>
        </a:spcAft>
        <a:buClrTx/>
        <a:buSzTx/>
        <a:buFontTx/>
        <a:buNone/>
        <a:tabLst/>
        <a:defRPr b="1" baseline="0" cap="none" i="0" spc="0" strike="noStrike" sz="3100" u="none">
          <a:solidFill>
            <a:srgbClr val="000000"/>
          </a:solidFill>
          <a:uFillTx/>
          <a:latin typeface="Franklin Gothic Medium"/>
          <a:ea typeface="Franklin Gothic Medium"/>
          <a:cs typeface="Franklin Gothic Medium"/>
          <a:sym typeface="Franklin Gothic Medium"/>
        </a:defRPr>
      </a:lvl9pPr>
    </p:titleStyle>
    <p:bodyStyle>
      <a:lvl1pPr marL="377825" marR="0" indent="-377825" algn="l" defTabSz="1006475" rtl="0" latinLnBrk="0">
        <a:lnSpc>
          <a:spcPct val="100000"/>
        </a:lnSpc>
        <a:spcBef>
          <a:spcPts val="800"/>
        </a:spcBef>
        <a:spcAft>
          <a:spcPts val="0"/>
        </a:spcAft>
        <a:buClrTx/>
        <a:buSzTx/>
        <a:buFontTx/>
        <a:buNone/>
        <a:tabLst/>
        <a:defRPr b="1" baseline="0" cap="none" i="0" spc="0" strike="noStrike" sz="1800" u="none">
          <a:solidFill>
            <a:srgbClr val="000000"/>
          </a:solidFill>
          <a:uFillTx/>
          <a:latin typeface="Franklin Gothic Book"/>
          <a:ea typeface="Franklin Gothic Book"/>
          <a:cs typeface="Franklin Gothic Book"/>
          <a:sym typeface="Franklin Gothic Book"/>
        </a:defRPr>
      </a:lvl1pPr>
      <a:lvl2pPr marL="190500" marR="0" indent="-190500" algn="l" defTabSz="1006475" rtl="0" latinLnBrk="0">
        <a:lnSpc>
          <a:spcPct val="100000"/>
        </a:lnSpc>
        <a:spcBef>
          <a:spcPts val="800"/>
        </a:spcBef>
        <a:spcAft>
          <a:spcPts val="0"/>
        </a:spcAft>
        <a:buClrTx/>
        <a:buSzPct val="100000"/>
        <a:buFontTx/>
        <a:buChar char="▪"/>
        <a:tabLst/>
        <a:defRPr b="1" baseline="0" cap="none" i="0" spc="0" strike="noStrike" sz="1800" u="none">
          <a:solidFill>
            <a:srgbClr val="000000"/>
          </a:solidFill>
          <a:uFillTx/>
          <a:latin typeface="Franklin Gothic Book"/>
          <a:ea typeface="Franklin Gothic Book"/>
          <a:cs typeface="Franklin Gothic Book"/>
          <a:sym typeface="Franklin Gothic Book"/>
        </a:defRPr>
      </a:lvl2pPr>
      <a:lvl3pPr marL="442912" marR="0" indent="-180975" algn="l" defTabSz="1006475" rtl="0" latinLnBrk="0">
        <a:lnSpc>
          <a:spcPct val="100000"/>
        </a:lnSpc>
        <a:spcBef>
          <a:spcPts val="800"/>
        </a:spcBef>
        <a:spcAft>
          <a:spcPts val="0"/>
        </a:spcAft>
        <a:buClrTx/>
        <a:buSzPct val="100000"/>
        <a:buFontTx/>
        <a:buChar char="▪"/>
        <a:tabLst/>
        <a:defRPr b="1" baseline="0" cap="none" i="0" spc="0" strike="noStrike" sz="1800" u="none">
          <a:solidFill>
            <a:srgbClr val="000000"/>
          </a:solidFill>
          <a:uFillTx/>
          <a:latin typeface="Franklin Gothic Book"/>
          <a:ea typeface="Franklin Gothic Book"/>
          <a:cs typeface="Franklin Gothic Book"/>
          <a:sym typeface="Franklin Gothic Book"/>
        </a:defRPr>
      </a:lvl3pPr>
      <a:lvl4pPr marL="695325" marR="0" indent="-180975" algn="l" defTabSz="1006475" rtl="0" latinLnBrk="0">
        <a:lnSpc>
          <a:spcPct val="100000"/>
        </a:lnSpc>
        <a:spcBef>
          <a:spcPts val="800"/>
        </a:spcBef>
        <a:spcAft>
          <a:spcPts val="0"/>
        </a:spcAft>
        <a:buClrTx/>
        <a:buSzPct val="100000"/>
        <a:buFontTx/>
        <a:buChar char="▪"/>
        <a:tabLst/>
        <a:defRPr b="1" baseline="0" cap="none" i="0" spc="0" strike="noStrike" sz="1800" u="none">
          <a:solidFill>
            <a:srgbClr val="000000"/>
          </a:solidFill>
          <a:uFillTx/>
          <a:latin typeface="Franklin Gothic Book"/>
          <a:ea typeface="Franklin Gothic Book"/>
          <a:cs typeface="Franklin Gothic Book"/>
          <a:sym typeface="Franklin Gothic Book"/>
        </a:defRPr>
      </a:lvl4pPr>
      <a:lvl5pPr marL="946150" marR="0" indent="-190500" algn="l" defTabSz="1006475" rtl="0" latinLnBrk="0">
        <a:lnSpc>
          <a:spcPct val="100000"/>
        </a:lnSpc>
        <a:spcBef>
          <a:spcPts val="800"/>
        </a:spcBef>
        <a:spcAft>
          <a:spcPts val="0"/>
        </a:spcAft>
        <a:buClrTx/>
        <a:buSzPct val="100000"/>
        <a:buFontTx/>
        <a:buChar char="▪"/>
        <a:tabLst/>
        <a:defRPr b="1" baseline="0" cap="none" i="0" spc="0" strike="noStrike" sz="1800" u="none">
          <a:solidFill>
            <a:srgbClr val="000000"/>
          </a:solidFill>
          <a:uFillTx/>
          <a:latin typeface="Franklin Gothic Book"/>
          <a:ea typeface="Franklin Gothic Book"/>
          <a:cs typeface="Franklin Gothic Book"/>
          <a:sym typeface="Franklin Gothic Book"/>
        </a:defRPr>
      </a:lvl5pPr>
      <a:lvl6pPr marL="1403350" marR="0" indent="-190500" algn="l" defTabSz="1006475" rtl="0" latinLnBrk="0">
        <a:lnSpc>
          <a:spcPct val="100000"/>
        </a:lnSpc>
        <a:spcBef>
          <a:spcPts val="800"/>
        </a:spcBef>
        <a:spcAft>
          <a:spcPts val="0"/>
        </a:spcAft>
        <a:buClrTx/>
        <a:buSzPct val="100000"/>
        <a:buFontTx/>
        <a:buChar char=""/>
        <a:tabLst/>
        <a:defRPr b="1" baseline="0" cap="none" i="0" spc="0" strike="noStrike" sz="1800" u="none">
          <a:solidFill>
            <a:srgbClr val="000000"/>
          </a:solidFill>
          <a:uFillTx/>
          <a:latin typeface="Franklin Gothic Book"/>
          <a:ea typeface="Franklin Gothic Book"/>
          <a:cs typeface="Franklin Gothic Book"/>
          <a:sym typeface="Franklin Gothic Book"/>
        </a:defRPr>
      </a:lvl6pPr>
      <a:lvl7pPr marL="1860550" marR="0" indent="-190500" algn="l" defTabSz="1006475" rtl="0" latinLnBrk="0">
        <a:lnSpc>
          <a:spcPct val="100000"/>
        </a:lnSpc>
        <a:spcBef>
          <a:spcPts val="800"/>
        </a:spcBef>
        <a:spcAft>
          <a:spcPts val="0"/>
        </a:spcAft>
        <a:buClrTx/>
        <a:buSzPct val="100000"/>
        <a:buFontTx/>
        <a:buChar char=""/>
        <a:tabLst/>
        <a:defRPr b="1" baseline="0" cap="none" i="0" spc="0" strike="noStrike" sz="1800" u="none">
          <a:solidFill>
            <a:srgbClr val="000000"/>
          </a:solidFill>
          <a:uFillTx/>
          <a:latin typeface="Franklin Gothic Book"/>
          <a:ea typeface="Franklin Gothic Book"/>
          <a:cs typeface="Franklin Gothic Book"/>
          <a:sym typeface="Franklin Gothic Book"/>
        </a:defRPr>
      </a:lvl7pPr>
      <a:lvl8pPr marL="2317750" marR="0" indent="-190500" algn="l" defTabSz="1006475" rtl="0" latinLnBrk="0">
        <a:lnSpc>
          <a:spcPct val="100000"/>
        </a:lnSpc>
        <a:spcBef>
          <a:spcPts val="800"/>
        </a:spcBef>
        <a:spcAft>
          <a:spcPts val="0"/>
        </a:spcAft>
        <a:buClrTx/>
        <a:buSzPct val="100000"/>
        <a:buFontTx/>
        <a:buChar char=""/>
        <a:tabLst/>
        <a:defRPr b="1" baseline="0" cap="none" i="0" spc="0" strike="noStrike" sz="1800" u="none">
          <a:solidFill>
            <a:srgbClr val="000000"/>
          </a:solidFill>
          <a:uFillTx/>
          <a:latin typeface="Franklin Gothic Book"/>
          <a:ea typeface="Franklin Gothic Book"/>
          <a:cs typeface="Franklin Gothic Book"/>
          <a:sym typeface="Franklin Gothic Book"/>
        </a:defRPr>
      </a:lvl8pPr>
      <a:lvl9pPr marL="2774950" marR="0" indent="-190500" algn="l" defTabSz="1006475" rtl="0" latinLnBrk="0">
        <a:lnSpc>
          <a:spcPct val="100000"/>
        </a:lnSpc>
        <a:spcBef>
          <a:spcPts val="800"/>
        </a:spcBef>
        <a:spcAft>
          <a:spcPts val="0"/>
        </a:spcAft>
        <a:buClrTx/>
        <a:buSzPct val="100000"/>
        <a:buFontTx/>
        <a:buChar char=""/>
        <a:tabLst/>
        <a:defRPr b="1" baseline="0" cap="none" i="0" spc="0" strike="noStrike" sz="1800" u="none">
          <a:solidFill>
            <a:srgbClr val="000000"/>
          </a:solidFill>
          <a:uFillTx/>
          <a:latin typeface="Franklin Gothic Book"/>
          <a:ea typeface="Franklin Gothic Book"/>
          <a:cs typeface="Franklin Gothic Book"/>
          <a:sym typeface="Franklin Gothic Book"/>
        </a:defRPr>
      </a:lvl9pPr>
    </p:bodyStyle>
    <p:otherStyle>
      <a:lvl1pPr marL="0" marR="0" indent="0" algn="ctr" defTabSz="1006475" rtl="0" latinLnBrk="0">
        <a:lnSpc>
          <a:spcPct val="93000"/>
        </a:lnSpc>
        <a:spcBef>
          <a:spcPts val="0"/>
        </a:spcBef>
        <a:spcAft>
          <a:spcPts val="0"/>
        </a:spcAft>
        <a:buClrTx/>
        <a:buSzTx/>
        <a:buFontTx/>
        <a:buNone/>
        <a:tabLst/>
        <a:defRPr b="0" baseline="0" cap="none" i="0" spc="0" strike="noStrike" sz="2000" u="none">
          <a:solidFill>
            <a:schemeClr val="tx1"/>
          </a:solidFill>
          <a:uFillTx/>
          <a:latin typeface="+mn-lt"/>
          <a:ea typeface="+mn-ea"/>
          <a:cs typeface="+mn-cs"/>
          <a:sym typeface="Franklin Gothic Book"/>
        </a:defRPr>
      </a:lvl1pPr>
      <a:lvl2pPr marL="0" marR="0" indent="457200" algn="ctr" defTabSz="1006475" rtl="0" latinLnBrk="0">
        <a:lnSpc>
          <a:spcPct val="93000"/>
        </a:lnSpc>
        <a:spcBef>
          <a:spcPts val="0"/>
        </a:spcBef>
        <a:spcAft>
          <a:spcPts val="0"/>
        </a:spcAft>
        <a:buClrTx/>
        <a:buSzTx/>
        <a:buFontTx/>
        <a:buNone/>
        <a:tabLst/>
        <a:defRPr b="0" baseline="0" cap="none" i="0" spc="0" strike="noStrike" sz="2000" u="none">
          <a:solidFill>
            <a:schemeClr val="tx1"/>
          </a:solidFill>
          <a:uFillTx/>
          <a:latin typeface="+mn-lt"/>
          <a:ea typeface="+mn-ea"/>
          <a:cs typeface="+mn-cs"/>
          <a:sym typeface="Franklin Gothic Book"/>
        </a:defRPr>
      </a:lvl2pPr>
      <a:lvl3pPr marL="0" marR="0" indent="914400" algn="ctr" defTabSz="1006475" rtl="0" latinLnBrk="0">
        <a:lnSpc>
          <a:spcPct val="93000"/>
        </a:lnSpc>
        <a:spcBef>
          <a:spcPts val="0"/>
        </a:spcBef>
        <a:spcAft>
          <a:spcPts val="0"/>
        </a:spcAft>
        <a:buClrTx/>
        <a:buSzTx/>
        <a:buFontTx/>
        <a:buNone/>
        <a:tabLst/>
        <a:defRPr b="0" baseline="0" cap="none" i="0" spc="0" strike="noStrike" sz="2000" u="none">
          <a:solidFill>
            <a:schemeClr val="tx1"/>
          </a:solidFill>
          <a:uFillTx/>
          <a:latin typeface="+mn-lt"/>
          <a:ea typeface="+mn-ea"/>
          <a:cs typeface="+mn-cs"/>
          <a:sym typeface="Franklin Gothic Book"/>
        </a:defRPr>
      </a:lvl3pPr>
      <a:lvl4pPr marL="0" marR="0" indent="1371600" algn="ctr" defTabSz="1006475" rtl="0" latinLnBrk="0">
        <a:lnSpc>
          <a:spcPct val="93000"/>
        </a:lnSpc>
        <a:spcBef>
          <a:spcPts val="0"/>
        </a:spcBef>
        <a:spcAft>
          <a:spcPts val="0"/>
        </a:spcAft>
        <a:buClrTx/>
        <a:buSzTx/>
        <a:buFontTx/>
        <a:buNone/>
        <a:tabLst/>
        <a:defRPr b="0" baseline="0" cap="none" i="0" spc="0" strike="noStrike" sz="2000" u="none">
          <a:solidFill>
            <a:schemeClr val="tx1"/>
          </a:solidFill>
          <a:uFillTx/>
          <a:latin typeface="+mn-lt"/>
          <a:ea typeface="+mn-ea"/>
          <a:cs typeface="+mn-cs"/>
          <a:sym typeface="Franklin Gothic Book"/>
        </a:defRPr>
      </a:lvl4pPr>
      <a:lvl5pPr marL="0" marR="0" indent="1828800" algn="ctr" defTabSz="1006475" rtl="0" latinLnBrk="0">
        <a:lnSpc>
          <a:spcPct val="93000"/>
        </a:lnSpc>
        <a:spcBef>
          <a:spcPts val="0"/>
        </a:spcBef>
        <a:spcAft>
          <a:spcPts val="0"/>
        </a:spcAft>
        <a:buClrTx/>
        <a:buSzTx/>
        <a:buFontTx/>
        <a:buNone/>
        <a:tabLst/>
        <a:defRPr b="0" baseline="0" cap="none" i="0" spc="0" strike="noStrike" sz="2000" u="none">
          <a:solidFill>
            <a:schemeClr val="tx1"/>
          </a:solidFill>
          <a:uFillTx/>
          <a:latin typeface="+mn-lt"/>
          <a:ea typeface="+mn-ea"/>
          <a:cs typeface="+mn-cs"/>
          <a:sym typeface="Franklin Gothic Book"/>
        </a:defRPr>
      </a:lvl5pPr>
      <a:lvl6pPr marL="0" marR="0" indent="0" algn="ctr" defTabSz="1006475" rtl="0" latinLnBrk="0">
        <a:lnSpc>
          <a:spcPct val="93000"/>
        </a:lnSpc>
        <a:spcBef>
          <a:spcPts val="0"/>
        </a:spcBef>
        <a:spcAft>
          <a:spcPts val="0"/>
        </a:spcAft>
        <a:buClrTx/>
        <a:buSzTx/>
        <a:buFontTx/>
        <a:buNone/>
        <a:tabLst/>
        <a:defRPr b="0" baseline="0" cap="none" i="0" spc="0" strike="noStrike" sz="2000" u="none">
          <a:solidFill>
            <a:schemeClr val="tx1"/>
          </a:solidFill>
          <a:uFillTx/>
          <a:latin typeface="+mn-lt"/>
          <a:ea typeface="+mn-ea"/>
          <a:cs typeface="+mn-cs"/>
          <a:sym typeface="Franklin Gothic Book"/>
        </a:defRPr>
      </a:lvl6pPr>
      <a:lvl7pPr marL="0" marR="0" indent="0" algn="ctr" defTabSz="1006475" rtl="0" latinLnBrk="0">
        <a:lnSpc>
          <a:spcPct val="93000"/>
        </a:lnSpc>
        <a:spcBef>
          <a:spcPts val="0"/>
        </a:spcBef>
        <a:spcAft>
          <a:spcPts val="0"/>
        </a:spcAft>
        <a:buClrTx/>
        <a:buSzTx/>
        <a:buFontTx/>
        <a:buNone/>
        <a:tabLst/>
        <a:defRPr b="0" baseline="0" cap="none" i="0" spc="0" strike="noStrike" sz="2000" u="none">
          <a:solidFill>
            <a:schemeClr val="tx1"/>
          </a:solidFill>
          <a:uFillTx/>
          <a:latin typeface="+mn-lt"/>
          <a:ea typeface="+mn-ea"/>
          <a:cs typeface="+mn-cs"/>
          <a:sym typeface="Franklin Gothic Book"/>
        </a:defRPr>
      </a:lvl7pPr>
      <a:lvl8pPr marL="0" marR="0" indent="0" algn="ctr" defTabSz="1006475" rtl="0" latinLnBrk="0">
        <a:lnSpc>
          <a:spcPct val="93000"/>
        </a:lnSpc>
        <a:spcBef>
          <a:spcPts val="0"/>
        </a:spcBef>
        <a:spcAft>
          <a:spcPts val="0"/>
        </a:spcAft>
        <a:buClrTx/>
        <a:buSzTx/>
        <a:buFontTx/>
        <a:buNone/>
        <a:tabLst/>
        <a:defRPr b="0" baseline="0" cap="none" i="0" spc="0" strike="noStrike" sz="2000" u="none">
          <a:solidFill>
            <a:schemeClr val="tx1"/>
          </a:solidFill>
          <a:uFillTx/>
          <a:latin typeface="+mn-lt"/>
          <a:ea typeface="+mn-ea"/>
          <a:cs typeface="+mn-cs"/>
          <a:sym typeface="Franklin Gothic Book"/>
        </a:defRPr>
      </a:lvl8pPr>
      <a:lvl9pPr marL="0" marR="0" indent="0" algn="ctr" defTabSz="1006475" rtl="0" latinLnBrk="0">
        <a:lnSpc>
          <a:spcPct val="93000"/>
        </a:lnSpc>
        <a:spcBef>
          <a:spcPts val="0"/>
        </a:spcBef>
        <a:spcAft>
          <a:spcPts val="0"/>
        </a:spcAft>
        <a:buClrTx/>
        <a:buSzTx/>
        <a:buFontTx/>
        <a:buNone/>
        <a:tabLst/>
        <a:defRPr b="0" baseline="0" cap="none" i="0" spc="0" strike="noStrike" sz="2000" u="none">
          <a:solidFill>
            <a:schemeClr val="tx1"/>
          </a:solidFill>
          <a:uFillTx/>
          <a:latin typeface="+mn-lt"/>
          <a:ea typeface="+mn-ea"/>
          <a:cs typeface="+mn-cs"/>
          <a:sym typeface="Franklin Gothic Book"/>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1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tif"/></Relationships>

</file>

<file path=ppt/slides/_rels/slide1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tif"/></Relationships>

</file>

<file path=ppt/slides/_rels/slide1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tif"/></Relationships>

</file>

<file path=ppt/slides/_rels/slide1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tif"/></Relationships>

</file>

<file path=ppt/slides/_rels/slide1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tif"/></Relationships>

</file>

<file path=ppt/slides/_rels/slide1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png"/></Relationships>

</file>

<file path=ppt/slides/_rels/slide19.xml.rels><?xml version="1.0" encoding="UTF-8"?>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png"/></Relationships>

</file>

<file path=ppt/slides/_rels/slide2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png"/></Relationships>

</file>

<file path=ppt/slides/_rels/slide22.xml.rels><?xml version="1.0" encoding="UTF-8"?>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png"/></Relationships>

</file>

<file path=ppt/slides/_rels/slide2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png"/></Relationships>

</file>

<file path=ppt/slides/_rels/slide2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png"/></Relationships>

</file>

<file path=ppt/slides/_rels/slide2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png"/></Relationships>

</file>

<file path=ppt/slides/_rels/slide2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1.png"/></Relationships>

</file>

<file path=ppt/slides/_rels/slide28.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2.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tif"/></Relationships>

</file>

<file path=ppt/slides/_rels/slide5.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s>

</file>

<file path=ppt/slides/_rels/slide9.xml.rels><?xml version="1.0" encoding="UTF-8"?>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9" name="LA GÉNÉALOGIE,  UN LOISIR POUR LA VIE"/>
          <p:cNvSpPr txBox="1"/>
          <p:nvPr>
            <p:ph type="title" idx="4294967295"/>
          </p:nvPr>
        </p:nvSpPr>
        <p:spPr>
          <a:xfrm rot="19140000">
            <a:off x="865187" y="1736725"/>
            <a:ext cx="5746751" cy="1201738"/>
          </a:xfrm>
          <a:prstGeom prst="rect">
            <a:avLst/>
          </a:prstGeom>
        </p:spPr>
        <p:txBody>
          <a:bodyPr lIns="0" tIns="0" rIns="0" bIns="0" anchor="b">
            <a:normAutofit fontScale="100000" lnSpcReduction="0"/>
          </a:bodyPr>
          <a:lstStyle/>
          <a:p>
            <a:pPr>
              <a:tabLst>
                <a:tab pos="444500" algn="l"/>
                <a:tab pos="889000" algn="l"/>
                <a:tab pos="1346200" algn="l"/>
                <a:tab pos="1790700" algn="l"/>
                <a:tab pos="2235200" algn="l"/>
                <a:tab pos="2692400" algn="l"/>
                <a:tab pos="3136900" algn="l"/>
                <a:tab pos="3594100" algn="l"/>
                <a:tab pos="4038600" algn="l"/>
                <a:tab pos="4483100" algn="l"/>
                <a:tab pos="4940300" algn="l"/>
                <a:tab pos="5384800" algn="l"/>
                <a:tab pos="5829300" algn="l"/>
                <a:tab pos="6286500" algn="l"/>
                <a:tab pos="6731000" algn="l"/>
                <a:tab pos="7188200" algn="l"/>
                <a:tab pos="7632700" algn="l"/>
                <a:tab pos="8077200" algn="l"/>
                <a:tab pos="8534400" algn="l"/>
                <a:tab pos="8978900" algn="l"/>
              </a:tabLst>
              <a:defRPr>
                <a:solidFill>
                  <a:srgbClr val="FFFFFF"/>
                </a:solidFill>
              </a:defRPr>
            </a:pPr>
            <a:r>
              <a:t>LA GÉNÉALOGIE, </a:t>
            </a:r>
            <a:br/>
            <a:r>
              <a:t>UN LOISIR POUR LA VIE</a:t>
            </a:r>
          </a:p>
        </p:txBody>
      </p:sp>
      <p:sp>
        <p:nvSpPr>
          <p:cNvPr id="70" name="Cliquez deux fois pour modifier"/>
          <p:cNvSpPr txBox="1"/>
          <p:nvPr>
            <p:ph type="body" sz="half" idx="4294967295"/>
          </p:nvPr>
        </p:nvSpPr>
        <p:spPr>
          <a:xfrm>
            <a:off x="5235575" y="2886075"/>
            <a:ext cx="4198938" cy="3665538"/>
          </a:xfrm>
          <a:prstGeom prst="rect">
            <a:avLst/>
          </a:prstGeom>
        </p:spPr>
        <p:txBody>
          <a:bodyPr lIns="0" tIns="0" rIns="0" bIns="0" anchor="ctr">
            <a:normAutofit fontScale="100000" lnSpcReduction="0"/>
          </a:bodyPr>
          <a:lstStyle/>
          <a:p>
            <a:pPr marL="0" indent="0" algn="ctr" defTabSz="835374">
              <a:spcBef>
                <a:spcPts val="600"/>
              </a:spcBef>
              <a:tabLst>
                <a:tab pos="368300" algn="l"/>
                <a:tab pos="736600" algn="l"/>
                <a:tab pos="1104900" algn="l"/>
                <a:tab pos="1485900" algn="l"/>
                <a:tab pos="1854200" algn="l"/>
                <a:tab pos="2222500" algn="l"/>
                <a:tab pos="2603500" algn="l"/>
                <a:tab pos="2971800" algn="l"/>
                <a:tab pos="3340100" algn="l"/>
                <a:tab pos="3708400" algn="l"/>
                <a:tab pos="4089400" algn="l"/>
                <a:tab pos="4457700" algn="l"/>
                <a:tab pos="4826000" algn="l"/>
                <a:tab pos="5207000" algn="l"/>
                <a:tab pos="5575300" algn="l"/>
                <a:tab pos="5956300" algn="l"/>
                <a:tab pos="6324600" algn="l"/>
                <a:tab pos="6692900" algn="l"/>
                <a:tab pos="7073900" algn="l"/>
                <a:tab pos="7442200" algn="l"/>
              </a:tabLst>
              <a:defRPr sz="2905"/>
            </a:pPr>
          </a:p>
          <a:p>
            <a:pPr marL="0" indent="0" algn="ctr" defTabSz="835374">
              <a:spcBef>
                <a:spcPts val="600"/>
              </a:spcBef>
              <a:tabLst>
                <a:tab pos="368300" algn="l"/>
                <a:tab pos="736600" algn="l"/>
                <a:tab pos="1104900" algn="l"/>
                <a:tab pos="1485900" algn="l"/>
                <a:tab pos="1854200" algn="l"/>
                <a:tab pos="2222500" algn="l"/>
                <a:tab pos="2603500" algn="l"/>
                <a:tab pos="2971800" algn="l"/>
                <a:tab pos="3340100" algn="l"/>
                <a:tab pos="3708400" algn="l"/>
                <a:tab pos="4089400" algn="l"/>
                <a:tab pos="4457700" algn="l"/>
                <a:tab pos="4826000" algn="l"/>
                <a:tab pos="5207000" algn="l"/>
                <a:tab pos="5575300" algn="l"/>
                <a:tab pos="5956300" algn="l"/>
                <a:tab pos="6324600" algn="l"/>
                <a:tab pos="6692900" algn="l"/>
                <a:tab pos="7073900" algn="l"/>
                <a:tab pos="7442200" algn="l"/>
              </a:tabLst>
              <a:defRPr sz="2905"/>
            </a:pPr>
          </a:p>
          <a:p>
            <a:pPr marL="0" indent="0" algn="ctr" defTabSz="835374">
              <a:spcBef>
                <a:spcPts val="600"/>
              </a:spcBef>
              <a:tabLst>
                <a:tab pos="368300" algn="l"/>
                <a:tab pos="736600" algn="l"/>
                <a:tab pos="1104900" algn="l"/>
                <a:tab pos="1485900" algn="l"/>
                <a:tab pos="1854200" algn="l"/>
                <a:tab pos="2222500" algn="l"/>
                <a:tab pos="2603500" algn="l"/>
                <a:tab pos="2971800" algn="l"/>
                <a:tab pos="3340100" algn="l"/>
                <a:tab pos="3708400" algn="l"/>
                <a:tab pos="4089400" algn="l"/>
                <a:tab pos="4457700" algn="l"/>
                <a:tab pos="4826000" algn="l"/>
                <a:tab pos="5207000" algn="l"/>
                <a:tab pos="5575300" algn="l"/>
                <a:tab pos="5956300" algn="l"/>
                <a:tab pos="6324600" algn="l"/>
                <a:tab pos="6692900" algn="l"/>
                <a:tab pos="7073900" algn="l"/>
                <a:tab pos="7442200" algn="l"/>
              </a:tabLst>
              <a:defRPr sz="2905"/>
            </a:pPr>
          </a:p>
          <a:p>
            <a:pPr marL="0" indent="0" algn="ctr" defTabSz="835374">
              <a:spcBef>
                <a:spcPts val="600"/>
              </a:spcBef>
              <a:tabLst>
                <a:tab pos="368300" algn="l"/>
                <a:tab pos="736600" algn="l"/>
                <a:tab pos="1104900" algn="l"/>
                <a:tab pos="1485900" algn="l"/>
                <a:tab pos="1854200" algn="l"/>
                <a:tab pos="2222500" algn="l"/>
                <a:tab pos="2603500" algn="l"/>
                <a:tab pos="2971800" algn="l"/>
                <a:tab pos="3340100" algn="l"/>
                <a:tab pos="3708400" algn="l"/>
                <a:tab pos="4089400" algn="l"/>
                <a:tab pos="4457700" algn="l"/>
                <a:tab pos="4826000" algn="l"/>
                <a:tab pos="5207000" algn="l"/>
                <a:tab pos="5575300" algn="l"/>
                <a:tab pos="5956300" algn="l"/>
                <a:tab pos="6324600" algn="l"/>
                <a:tab pos="6692900" algn="l"/>
                <a:tab pos="7073900" algn="l"/>
                <a:tab pos="7442200" algn="l"/>
              </a:tabLst>
              <a:defRPr sz="2905"/>
            </a:pPr>
          </a:p>
          <a:p>
            <a:pPr marL="0" indent="0" algn="ctr" defTabSz="835374">
              <a:spcBef>
                <a:spcPts val="600"/>
              </a:spcBef>
              <a:tabLst>
                <a:tab pos="368300" algn="l"/>
                <a:tab pos="736600" algn="l"/>
                <a:tab pos="1104900" algn="l"/>
                <a:tab pos="1485900" algn="l"/>
                <a:tab pos="1854200" algn="l"/>
                <a:tab pos="2222500" algn="l"/>
                <a:tab pos="2603500" algn="l"/>
                <a:tab pos="2971800" algn="l"/>
                <a:tab pos="3340100" algn="l"/>
                <a:tab pos="3708400" algn="l"/>
                <a:tab pos="4089400" algn="l"/>
                <a:tab pos="4457700" algn="l"/>
                <a:tab pos="4826000" algn="l"/>
                <a:tab pos="5207000" algn="l"/>
                <a:tab pos="5575300" algn="l"/>
                <a:tab pos="5956300" algn="l"/>
                <a:tab pos="6324600" algn="l"/>
                <a:tab pos="6692900" algn="l"/>
                <a:tab pos="7073900" algn="l"/>
                <a:tab pos="7442200" algn="l"/>
              </a:tabLst>
              <a:defRPr sz="2905"/>
            </a:pPr>
          </a:p>
          <a:p>
            <a:pPr marL="0" indent="0" algn="ctr" defTabSz="835374">
              <a:spcBef>
                <a:spcPts val="600"/>
              </a:spcBef>
              <a:tabLst>
                <a:tab pos="368300" algn="l"/>
                <a:tab pos="736600" algn="l"/>
                <a:tab pos="1104900" algn="l"/>
                <a:tab pos="1485900" algn="l"/>
                <a:tab pos="1854200" algn="l"/>
                <a:tab pos="2222500" algn="l"/>
                <a:tab pos="2603500" algn="l"/>
                <a:tab pos="2971800" algn="l"/>
                <a:tab pos="3340100" algn="l"/>
                <a:tab pos="3708400" algn="l"/>
                <a:tab pos="4089400" algn="l"/>
                <a:tab pos="4457700" algn="l"/>
                <a:tab pos="4826000" algn="l"/>
                <a:tab pos="5207000" algn="l"/>
                <a:tab pos="5575300" algn="l"/>
                <a:tab pos="5956300" algn="l"/>
                <a:tab pos="6324600" algn="l"/>
                <a:tab pos="6692900" algn="l"/>
                <a:tab pos="7073900" algn="l"/>
                <a:tab pos="7442200" algn="l"/>
              </a:tabLst>
              <a:defRPr sz="2905"/>
            </a:pPr>
          </a:p>
        </p:txBody>
      </p:sp>
      <p:sp>
        <p:nvSpPr>
          <p:cNvPr id="71" name="Rectangle"/>
          <p:cNvSpPr txBox="1"/>
          <p:nvPr/>
        </p:nvSpPr>
        <p:spPr>
          <a:xfrm rot="19140000">
            <a:off x="1480734" y="2484437"/>
            <a:ext cx="6287307" cy="685801"/>
          </a:xfrm>
          <a:prstGeom prst="rect">
            <a:avLst/>
          </a:prstGeom>
          <a:ln w="12700">
            <a:miter lim="400000"/>
          </a:ln>
        </p:spPr>
        <p:txBody>
          <a:bodyPr lIns="50396" tIns="50396" rIns="50396" bIns="50396">
            <a:normAutofit fontScale="100000" lnSpcReduction="0"/>
          </a:bodyPr>
          <a:lstStyle/>
          <a:p>
            <a:pPr defTabSz="1006475">
              <a:lnSpc>
                <a:spcPct val="100000"/>
              </a:lnSpc>
              <a:spcBef>
                <a:spcPts val="800"/>
              </a:spcBef>
              <a:defRPr b="1" sz="1500">
                <a:solidFill>
                  <a:srgbClr val="FFFFFF"/>
                </a:solidFill>
              </a:defRPr>
            </a:pP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97" name="image.png" descr="image.png"/>
          <p:cNvPicPr>
            <a:picLocks noChangeAspect="1"/>
          </p:cNvPicPr>
          <p:nvPr/>
        </p:nvPicPr>
        <p:blipFill>
          <a:blip r:embed="rId2">
            <a:extLst/>
          </a:blip>
          <a:stretch>
            <a:fillRect/>
          </a:stretch>
        </p:blipFill>
        <p:spPr>
          <a:xfrm>
            <a:off x="1431925" y="323850"/>
            <a:ext cx="7569200" cy="5040313"/>
          </a:xfrm>
          <a:prstGeom prst="rect">
            <a:avLst/>
          </a:prstGeom>
          <a:ln w="12700">
            <a:miter lim="400000"/>
          </a:ln>
        </p:spPr>
      </p:pic>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99" name="Image" descr="Image"/>
          <p:cNvPicPr>
            <a:picLocks noChangeAspect="1"/>
          </p:cNvPicPr>
          <p:nvPr/>
        </p:nvPicPr>
        <p:blipFill>
          <a:blip r:embed="rId2">
            <a:extLst/>
          </a:blip>
          <a:stretch>
            <a:fillRect/>
          </a:stretch>
        </p:blipFill>
        <p:spPr>
          <a:xfrm>
            <a:off x="0" y="810606"/>
            <a:ext cx="10071100" cy="5935289"/>
          </a:xfrm>
          <a:prstGeom prst="rect">
            <a:avLst/>
          </a:prstGeom>
          <a:ln w="12700">
            <a:miter lim="400000"/>
          </a:ln>
        </p:spPr>
      </p:pic>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01" name="Image" descr="Image"/>
          <p:cNvPicPr>
            <a:picLocks noChangeAspect="1"/>
          </p:cNvPicPr>
          <p:nvPr/>
        </p:nvPicPr>
        <p:blipFill>
          <a:blip r:embed="rId2">
            <a:extLst/>
          </a:blip>
          <a:stretch>
            <a:fillRect/>
          </a:stretch>
        </p:blipFill>
        <p:spPr>
          <a:xfrm>
            <a:off x="0" y="803831"/>
            <a:ext cx="10071100" cy="5948838"/>
          </a:xfrm>
          <a:prstGeom prst="rect">
            <a:avLst/>
          </a:prstGeom>
          <a:ln w="12700">
            <a:miter lim="400000"/>
          </a:ln>
        </p:spPr>
      </p:pic>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03" name="Image" descr="Image"/>
          <p:cNvPicPr>
            <a:picLocks noChangeAspect="1"/>
          </p:cNvPicPr>
          <p:nvPr/>
        </p:nvPicPr>
        <p:blipFill>
          <a:blip r:embed="rId2">
            <a:extLst/>
          </a:blip>
          <a:stretch>
            <a:fillRect/>
          </a:stretch>
        </p:blipFill>
        <p:spPr>
          <a:xfrm>
            <a:off x="0" y="753345"/>
            <a:ext cx="10071100" cy="6049810"/>
          </a:xfrm>
          <a:prstGeom prst="rect">
            <a:avLst/>
          </a:prstGeom>
          <a:ln w="12700">
            <a:miter lim="400000"/>
          </a:ln>
        </p:spPr>
      </p:pic>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05" name="Image" descr="Image"/>
          <p:cNvPicPr>
            <a:picLocks noChangeAspect="1"/>
          </p:cNvPicPr>
          <p:nvPr/>
        </p:nvPicPr>
        <p:blipFill>
          <a:blip r:embed="rId2">
            <a:extLst/>
          </a:blip>
          <a:stretch>
            <a:fillRect/>
          </a:stretch>
        </p:blipFill>
        <p:spPr>
          <a:xfrm>
            <a:off x="743600" y="550642"/>
            <a:ext cx="8583900" cy="6455216"/>
          </a:xfrm>
          <a:prstGeom prst="rect">
            <a:avLst/>
          </a:prstGeom>
          <a:ln w="12700">
            <a:miter lim="400000"/>
          </a:ln>
        </p:spPr>
      </p:pic>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07" name="Image" descr="Image"/>
          <p:cNvPicPr>
            <a:picLocks noChangeAspect="1"/>
          </p:cNvPicPr>
          <p:nvPr/>
        </p:nvPicPr>
        <p:blipFill>
          <a:blip r:embed="rId2">
            <a:extLst/>
          </a:blip>
          <a:stretch>
            <a:fillRect/>
          </a:stretch>
        </p:blipFill>
        <p:spPr>
          <a:xfrm>
            <a:off x="1284988" y="577493"/>
            <a:ext cx="7501124" cy="6401514"/>
          </a:xfrm>
          <a:prstGeom prst="rect">
            <a:avLst/>
          </a:prstGeom>
          <a:ln w="12700">
            <a:miter lim="400000"/>
          </a:ln>
        </p:spPr>
      </p:pic>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09" name="image.png" descr="image.png"/>
          <p:cNvPicPr>
            <a:picLocks noChangeAspect="1"/>
          </p:cNvPicPr>
          <p:nvPr/>
        </p:nvPicPr>
        <p:blipFill>
          <a:blip r:embed="rId2">
            <a:extLst/>
          </a:blip>
          <a:stretch>
            <a:fillRect/>
          </a:stretch>
        </p:blipFill>
        <p:spPr>
          <a:xfrm>
            <a:off x="1079500" y="403225"/>
            <a:ext cx="7561263" cy="5033963"/>
          </a:xfrm>
          <a:prstGeom prst="rect">
            <a:avLst/>
          </a:prstGeom>
          <a:ln w="12700">
            <a:miter lim="400000"/>
          </a:ln>
        </p:spPr>
      </p:pic>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11" name="image.png" descr="image.png"/>
          <p:cNvPicPr>
            <a:picLocks noChangeAspect="1"/>
          </p:cNvPicPr>
          <p:nvPr/>
        </p:nvPicPr>
        <p:blipFill>
          <a:blip r:embed="rId2">
            <a:extLst/>
          </a:blip>
          <a:stretch>
            <a:fillRect/>
          </a:stretch>
        </p:blipFill>
        <p:spPr>
          <a:xfrm>
            <a:off x="326106" y="735719"/>
            <a:ext cx="9418888" cy="6085062"/>
          </a:xfrm>
          <a:prstGeom prst="rect">
            <a:avLst/>
          </a:prstGeom>
          <a:ln w="12700">
            <a:miter lim="400000"/>
          </a:ln>
        </p:spPr>
      </p:pic>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13" name="image.png" descr="image.png"/>
          <p:cNvPicPr>
            <a:picLocks noChangeAspect="1"/>
          </p:cNvPicPr>
          <p:nvPr/>
        </p:nvPicPr>
        <p:blipFill>
          <a:blip r:embed="rId2">
            <a:extLst/>
          </a:blip>
          <a:stretch>
            <a:fillRect/>
          </a:stretch>
        </p:blipFill>
        <p:spPr>
          <a:xfrm>
            <a:off x="631825" y="250825"/>
            <a:ext cx="8369300" cy="5184775"/>
          </a:xfrm>
          <a:prstGeom prst="rect">
            <a:avLst/>
          </a:prstGeom>
          <a:ln w="12700">
            <a:miter lim="400000"/>
          </a:ln>
        </p:spPr>
      </p:pic>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5" name="SON ARBRE SUR INTERNET"/>
          <p:cNvSpPr txBox="1"/>
          <p:nvPr>
            <p:ph type="title" idx="4294967295"/>
          </p:nvPr>
        </p:nvSpPr>
        <p:spPr>
          <a:xfrm rot="19140000">
            <a:off x="903287" y="1903412"/>
            <a:ext cx="6229351" cy="1330326"/>
          </a:xfrm>
          <a:prstGeom prst="rect">
            <a:avLst/>
          </a:prstGeom>
        </p:spPr>
        <p:txBody>
          <a:bodyPr lIns="10079" tIns="10079" rIns="10079" bIns="10079" anchor="b">
            <a:normAutofit fontScale="100000" lnSpcReduction="0"/>
          </a:bodyPr>
          <a:lstStyle>
            <a:lvl1pPr>
              <a:defRPr sz="3500"/>
            </a:lvl1pPr>
          </a:lstStyle>
          <a:p>
            <a:pPr/>
            <a:r>
              <a:t>SON ARBRE SUR INTERNET</a:t>
            </a:r>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3" name="QUELQUES DÉFINITIONS"/>
          <p:cNvSpPr txBox="1"/>
          <p:nvPr>
            <p:ph type="title" idx="4294967295"/>
          </p:nvPr>
        </p:nvSpPr>
        <p:spPr>
          <a:xfrm>
            <a:off x="503237" y="301625"/>
            <a:ext cx="9070976" cy="1262063"/>
          </a:xfrm>
          <a:prstGeom prst="rect">
            <a:avLst/>
          </a:prstGeom>
        </p:spPr>
        <p:txBody>
          <a:bodyPr lIns="39115" tIns="39115" rIns="39115" bIns="39115">
            <a:normAutofit fontScale="100000" lnSpcReduction="0"/>
          </a:bodyPr>
          <a:lstStyle>
            <a:lvl1pPr>
              <a:tabLst>
                <a:tab pos="444500" algn="l"/>
                <a:tab pos="889000" algn="l"/>
                <a:tab pos="1346200" algn="l"/>
                <a:tab pos="1790700" algn="l"/>
                <a:tab pos="2235200" algn="l"/>
                <a:tab pos="2692400" algn="l"/>
                <a:tab pos="3136900" algn="l"/>
                <a:tab pos="3594100" algn="l"/>
                <a:tab pos="4038600" algn="l"/>
                <a:tab pos="4483100" algn="l"/>
                <a:tab pos="4940300" algn="l"/>
                <a:tab pos="5384800" algn="l"/>
                <a:tab pos="5829300" algn="l"/>
                <a:tab pos="6286500" algn="l"/>
                <a:tab pos="6731000" algn="l"/>
                <a:tab pos="7188200" algn="l"/>
                <a:tab pos="7632700" algn="l"/>
                <a:tab pos="8077200" algn="l"/>
                <a:tab pos="8534400" algn="l"/>
                <a:tab pos="8978900" algn="l"/>
              </a:tabLst>
            </a:lvl1pPr>
          </a:lstStyle>
          <a:p>
            <a:pPr/>
            <a:r>
              <a:t>QUELQUES DÉFINITIONS</a:t>
            </a:r>
          </a:p>
        </p:txBody>
      </p:sp>
      <p:sp>
        <p:nvSpPr>
          <p:cNvPr id="74" name="Le Petit Robert (1993) qui définit la généalogie comme étant   « (... ) une science qui a pour objet la recherche de l'origine et de la filiation des familles.». (p. 1008)…"/>
          <p:cNvSpPr txBox="1"/>
          <p:nvPr>
            <p:ph type="body" idx="4294967295"/>
          </p:nvPr>
        </p:nvSpPr>
        <p:spPr>
          <a:xfrm>
            <a:off x="503237" y="1768475"/>
            <a:ext cx="9070976" cy="4384675"/>
          </a:xfrm>
          <a:prstGeom prst="rect">
            <a:avLst/>
          </a:prstGeom>
        </p:spPr>
        <p:txBody>
          <a:bodyPr lIns="21335" tIns="21335" rIns="21335" bIns="21335">
            <a:normAutofit fontScale="100000" lnSpcReduction="0"/>
          </a:bodyPr>
          <a:lstStyle/>
          <a:p>
            <a:pPr marL="793750" indent="-342900">
              <a:buSzPct val="100000"/>
              <a:buFont typeface="Arial"/>
              <a:buChar char="•"/>
              <a:tabLst>
                <a:tab pos="444500" algn="l"/>
                <a:tab pos="889000" algn="l"/>
                <a:tab pos="1346200" algn="l"/>
                <a:tab pos="1790700" algn="l"/>
                <a:tab pos="2235200" algn="l"/>
                <a:tab pos="2692400" algn="l"/>
                <a:tab pos="3136900" algn="l"/>
                <a:tab pos="3594100" algn="l"/>
                <a:tab pos="4038600" algn="l"/>
                <a:tab pos="4483100" algn="l"/>
                <a:tab pos="4940300" algn="l"/>
                <a:tab pos="5384800" algn="l"/>
                <a:tab pos="5829300" algn="l"/>
                <a:tab pos="6286500" algn="l"/>
                <a:tab pos="6731000" algn="l"/>
                <a:tab pos="7188200" algn="l"/>
                <a:tab pos="7632700" algn="l"/>
                <a:tab pos="8077200" algn="l"/>
                <a:tab pos="8534400" algn="l"/>
                <a:tab pos="8978900" algn="l"/>
              </a:tabLst>
              <a:defRPr sz="2400"/>
            </a:pPr>
            <a:r>
              <a:t>Le Petit Robert (1993) qui définit la généalogie comme étant   « (... ) </a:t>
            </a:r>
            <a:r>
              <a:rPr i="1"/>
              <a:t>une science qui </a:t>
            </a:r>
            <a:r>
              <a:t>a </a:t>
            </a:r>
            <a:r>
              <a:rPr i="1"/>
              <a:t>pour objet la recherche de l'origine et de la filiation des familles.</a:t>
            </a:r>
            <a:r>
              <a:t>».</a:t>
            </a:r>
            <a:r>
              <a:rPr i="1"/>
              <a:t> (p. 1008) </a:t>
            </a:r>
          </a:p>
          <a:p>
            <a:pPr marL="793750" indent="-342900">
              <a:buSzPct val="100000"/>
              <a:buFont typeface="Arial"/>
              <a:buChar char="•"/>
              <a:tabLst>
                <a:tab pos="444500" algn="l"/>
                <a:tab pos="889000" algn="l"/>
                <a:tab pos="1346200" algn="l"/>
                <a:tab pos="1790700" algn="l"/>
                <a:tab pos="2235200" algn="l"/>
                <a:tab pos="2692400" algn="l"/>
                <a:tab pos="3136900" algn="l"/>
                <a:tab pos="3594100" algn="l"/>
                <a:tab pos="4038600" algn="l"/>
                <a:tab pos="4483100" algn="l"/>
                <a:tab pos="4940300" algn="l"/>
                <a:tab pos="5384800" algn="l"/>
                <a:tab pos="5829300" algn="l"/>
                <a:tab pos="6286500" algn="l"/>
                <a:tab pos="6731000" algn="l"/>
                <a:tab pos="7188200" algn="l"/>
                <a:tab pos="7632700" algn="l"/>
                <a:tab pos="8077200" algn="l"/>
                <a:tab pos="8534400" algn="l"/>
                <a:tab pos="8978900" algn="l"/>
              </a:tabLst>
              <a:defRPr sz="2400"/>
            </a:pPr>
            <a:r>
              <a:t>Selon Tanguay (1871) : «(...) </a:t>
            </a:r>
            <a:r>
              <a:rPr i="1"/>
              <a:t>tracer un arbre généalogique, c'est établir tous les liens de parenté qui peuvent exister entre différentes personnes. » </a:t>
            </a:r>
            <a:r>
              <a:t>(p. 39) [version électronique]</a:t>
            </a:r>
          </a:p>
          <a:p>
            <a:pPr marL="793750" indent="-342900">
              <a:buSzPct val="100000"/>
              <a:buFont typeface="Arial"/>
              <a:buChar char="•"/>
              <a:tabLst>
                <a:tab pos="444500" algn="l"/>
                <a:tab pos="889000" algn="l"/>
                <a:tab pos="1346200" algn="l"/>
                <a:tab pos="1790700" algn="l"/>
                <a:tab pos="2235200" algn="l"/>
                <a:tab pos="2692400" algn="l"/>
                <a:tab pos="3136900" algn="l"/>
                <a:tab pos="3594100" algn="l"/>
                <a:tab pos="4038600" algn="l"/>
                <a:tab pos="4483100" algn="l"/>
                <a:tab pos="4940300" algn="l"/>
                <a:tab pos="5384800" algn="l"/>
                <a:tab pos="5829300" algn="l"/>
                <a:tab pos="6286500" algn="l"/>
                <a:tab pos="6731000" algn="l"/>
                <a:tab pos="7188200" algn="l"/>
                <a:tab pos="7632700" algn="l"/>
                <a:tab pos="8077200" algn="l"/>
                <a:tab pos="8534400" algn="l"/>
                <a:tab pos="8978900" algn="l"/>
              </a:tabLst>
              <a:defRPr sz="2400"/>
            </a:pPr>
            <a:r>
              <a:t>Selon René Jetté (1991) : «(...)</a:t>
            </a:r>
            <a:r>
              <a:rPr i="1"/>
              <a:t>une discipline qui </a:t>
            </a:r>
            <a:r>
              <a:t>a </a:t>
            </a:r>
            <a:r>
              <a:rPr i="1"/>
              <a:t>pour objet la connaissance de la parenté existant entre les individus. </a:t>
            </a:r>
            <a:r>
              <a:t>» (p.37) </a:t>
            </a:r>
          </a:p>
        </p:txBody>
      </p:sp>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17" name="image.png" descr="image.png"/>
          <p:cNvPicPr>
            <a:picLocks noChangeAspect="1"/>
          </p:cNvPicPr>
          <p:nvPr/>
        </p:nvPicPr>
        <p:blipFill>
          <a:blip r:embed="rId2">
            <a:extLst/>
          </a:blip>
          <a:stretch>
            <a:fillRect/>
          </a:stretch>
        </p:blipFill>
        <p:spPr>
          <a:xfrm>
            <a:off x="1584325" y="466725"/>
            <a:ext cx="6945313" cy="4668838"/>
          </a:xfrm>
          <a:prstGeom prst="rect">
            <a:avLst/>
          </a:prstGeom>
          <a:ln w="12700">
            <a:miter lim="400000"/>
          </a:ln>
        </p:spPr>
      </p:pic>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19" name="image.png" descr="image.png"/>
          <p:cNvPicPr>
            <a:picLocks noChangeAspect="1"/>
          </p:cNvPicPr>
          <p:nvPr/>
        </p:nvPicPr>
        <p:blipFill>
          <a:blip r:embed="rId2">
            <a:extLst/>
          </a:blip>
          <a:stretch>
            <a:fillRect/>
          </a:stretch>
        </p:blipFill>
        <p:spPr>
          <a:xfrm>
            <a:off x="1079500" y="179387"/>
            <a:ext cx="7769225" cy="5221288"/>
          </a:xfrm>
          <a:prstGeom prst="rect">
            <a:avLst/>
          </a:prstGeom>
          <a:ln w="12700">
            <a:miter lim="400000"/>
          </a:ln>
        </p:spPr>
      </p:pic>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1" name="LES BASES DE DONNÉES"/>
          <p:cNvSpPr txBox="1"/>
          <p:nvPr>
            <p:ph type="title" idx="4294967295"/>
          </p:nvPr>
        </p:nvSpPr>
        <p:spPr>
          <a:xfrm rot="19140000">
            <a:off x="903287" y="1903412"/>
            <a:ext cx="6229351" cy="1330326"/>
          </a:xfrm>
          <a:prstGeom prst="rect">
            <a:avLst/>
          </a:prstGeom>
        </p:spPr>
        <p:txBody>
          <a:bodyPr lIns="10079" tIns="10079" rIns="10079" bIns="10079" anchor="b">
            <a:normAutofit fontScale="100000" lnSpcReduction="0"/>
          </a:bodyPr>
          <a:lstStyle>
            <a:lvl1pPr>
              <a:defRPr sz="3500"/>
            </a:lvl1pPr>
          </a:lstStyle>
          <a:p>
            <a:pPr/>
            <a:r>
              <a:t>LES BASES DE DONNÉES</a:t>
            </a:r>
          </a:p>
        </p:txBody>
      </p:sp>
      <p:sp>
        <p:nvSpPr>
          <p:cNvPr id="122" name="SUR INTERNET"/>
          <p:cNvSpPr txBox="1"/>
          <p:nvPr>
            <p:ph type="body" sz="quarter" idx="4294967295"/>
          </p:nvPr>
        </p:nvSpPr>
        <p:spPr>
          <a:xfrm rot="19140000">
            <a:off x="1341437" y="2720975"/>
            <a:ext cx="7177088" cy="361950"/>
          </a:xfrm>
          <a:prstGeom prst="rect">
            <a:avLst/>
          </a:prstGeom>
        </p:spPr>
        <p:txBody>
          <a:bodyPr>
            <a:normAutofit fontScale="100000" lnSpcReduction="0"/>
          </a:bodyPr>
          <a:lstStyle>
            <a:lvl1pPr marL="0" indent="0">
              <a:defRPr b="0" sz="1500"/>
            </a:lvl1pPr>
          </a:lstStyle>
          <a:p>
            <a:pPr/>
            <a:r>
              <a:t>SUR INTERNET</a:t>
            </a:r>
          </a:p>
        </p:txBody>
      </p:sp>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24" name="image.png" descr="image.png"/>
          <p:cNvPicPr>
            <a:picLocks noChangeAspect="1"/>
          </p:cNvPicPr>
          <p:nvPr/>
        </p:nvPicPr>
        <p:blipFill>
          <a:blip r:embed="rId2">
            <a:extLst/>
          </a:blip>
          <a:stretch>
            <a:fillRect/>
          </a:stretch>
        </p:blipFill>
        <p:spPr>
          <a:xfrm>
            <a:off x="1079500" y="395287"/>
            <a:ext cx="7705725" cy="5176838"/>
          </a:xfrm>
          <a:prstGeom prst="rect">
            <a:avLst/>
          </a:prstGeom>
          <a:ln w="12700">
            <a:miter lim="400000"/>
          </a:ln>
        </p:spPr>
      </p:pic>
      <p:sp>
        <p:nvSpPr>
          <p:cNvPr id="125" name="Texte"/>
          <p:cNvSpPr txBox="1"/>
          <p:nvPr/>
        </p:nvSpPr>
        <p:spPr>
          <a:xfrm>
            <a:off x="4712589" y="3596030"/>
            <a:ext cx="645923" cy="364440"/>
          </a:xfrm>
          <a:prstGeom prst="rect">
            <a:avLst/>
          </a:prstGeom>
          <a:ln w="12700">
            <a:miter lim="400000"/>
          </a:ln>
        </p:spPr>
        <p:txBody>
          <a:bodyPr wrap="none" lIns="45719" rIns="45719">
            <a:spAutoFit/>
          </a:bodyPr>
          <a:lstStyle/>
          <a:p>
            <a:pPr/>
          </a:p>
        </p:txBody>
      </p:sp>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27" name="image.png" descr="image.png"/>
          <p:cNvPicPr>
            <a:picLocks noChangeAspect="1"/>
          </p:cNvPicPr>
          <p:nvPr/>
        </p:nvPicPr>
        <p:blipFill>
          <a:blip r:embed="rId2">
            <a:extLst/>
          </a:blip>
          <a:stretch>
            <a:fillRect/>
          </a:stretch>
        </p:blipFill>
        <p:spPr>
          <a:xfrm>
            <a:off x="1079500" y="323850"/>
            <a:ext cx="7848600" cy="5275263"/>
          </a:xfrm>
          <a:prstGeom prst="rect">
            <a:avLst/>
          </a:prstGeom>
          <a:ln w="12700">
            <a:miter lim="400000"/>
          </a:ln>
        </p:spPr>
      </p:pic>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29" name="image.png" descr="image.png"/>
          <p:cNvPicPr>
            <a:picLocks noChangeAspect="1"/>
          </p:cNvPicPr>
          <p:nvPr/>
        </p:nvPicPr>
        <p:blipFill>
          <a:blip r:embed="rId2">
            <a:extLst/>
          </a:blip>
          <a:stretch>
            <a:fillRect/>
          </a:stretch>
        </p:blipFill>
        <p:spPr>
          <a:xfrm>
            <a:off x="1079500" y="250825"/>
            <a:ext cx="7848600" cy="5275263"/>
          </a:xfrm>
          <a:prstGeom prst="rect">
            <a:avLst/>
          </a:prstGeom>
          <a:ln w="12700">
            <a:miter lim="400000"/>
          </a:ln>
        </p:spPr>
      </p:pic>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31" name="image.png" descr="image.png"/>
          <p:cNvPicPr>
            <a:picLocks noChangeAspect="1"/>
          </p:cNvPicPr>
          <p:nvPr/>
        </p:nvPicPr>
        <p:blipFill>
          <a:blip r:embed="rId2">
            <a:extLst/>
          </a:blip>
          <a:stretch>
            <a:fillRect/>
          </a:stretch>
        </p:blipFill>
        <p:spPr>
          <a:xfrm>
            <a:off x="863600" y="179387"/>
            <a:ext cx="7981950" cy="5364163"/>
          </a:xfrm>
          <a:prstGeom prst="rect">
            <a:avLst/>
          </a:prstGeom>
          <a:ln w="12700">
            <a:miter lim="400000"/>
          </a:ln>
        </p:spPr>
      </p:pic>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33" name="image.png" descr="image.png"/>
          <p:cNvPicPr>
            <a:picLocks noChangeAspect="1"/>
          </p:cNvPicPr>
          <p:nvPr/>
        </p:nvPicPr>
        <p:blipFill>
          <a:blip r:embed="rId2">
            <a:extLst/>
          </a:blip>
          <a:stretch>
            <a:fillRect/>
          </a:stretch>
        </p:blipFill>
        <p:spPr>
          <a:xfrm>
            <a:off x="1106487" y="250825"/>
            <a:ext cx="7821613" cy="5257800"/>
          </a:xfrm>
          <a:prstGeom prst="rect">
            <a:avLst/>
          </a:prstGeom>
          <a:ln w="12700">
            <a:miter lim="400000"/>
          </a:ln>
        </p:spPr>
      </p:pic>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5" name="LES DIFFICULTÉS"/>
          <p:cNvSpPr txBox="1"/>
          <p:nvPr>
            <p:ph type="title" idx="4294967295"/>
          </p:nvPr>
        </p:nvSpPr>
        <p:spPr>
          <a:xfrm>
            <a:off x="503237" y="301625"/>
            <a:ext cx="9070976" cy="1262063"/>
          </a:xfrm>
          <a:prstGeom prst="rect">
            <a:avLst/>
          </a:prstGeom>
        </p:spPr>
        <p:txBody>
          <a:bodyPr lIns="39115" tIns="39115" rIns="39115" bIns="39115">
            <a:normAutofit fontScale="100000" lnSpcReduction="0"/>
          </a:bodyPr>
          <a:lstStyle>
            <a:lvl1pPr algn="ctr">
              <a:tabLst>
                <a:tab pos="444500" algn="l"/>
                <a:tab pos="889000" algn="l"/>
                <a:tab pos="1346200" algn="l"/>
                <a:tab pos="1790700" algn="l"/>
                <a:tab pos="2235200" algn="l"/>
                <a:tab pos="2692400" algn="l"/>
                <a:tab pos="3136900" algn="l"/>
                <a:tab pos="3594100" algn="l"/>
                <a:tab pos="4038600" algn="l"/>
                <a:tab pos="4483100" algn="l"/>
                <a:tab pos="4940300" algn="l"/>
                <a:tab pos="5384800" algn="l"/>
                <a:tab pos="5829300" algn="l"/>
                <a:tab pos="6286500" algn="l"/>
                <a:tab pos="6731000" algn="l"/>
                <a:tab pos="7188200" algn="l"/>
                <a:tab pos="7632700" algn="l"/>
                <a:tab pos="8077200" algn="l"/>
                <a:tab pos="8534400" algn="l"/>
                <a:tab pos="8978900" algn="l"/>
              </a:tabLst>
            </a:lvl1pPr>
          </a:lstStyle>
          <a:p>
            <a:pPr/>
            <a:r>
              <a:t>LES DIFFICULTÉS</a:t>
            </a:r>
          </a:p>
        </p:txBody>
      </p:sp>
      <p:sp>
        <p:nvSpPr>
          <p:cNvPr id="136" name="Les noms et les surnoms…"/>
          <p:cNvSpPr txBox="1"/>
          <p:nvPr>
            <p:ph type="body" idx="4294967295"/>
          </p:nvPr>
        </p:nvSpPr>
        <p:spPr>
          <a:xfrm>
            <a:off x="503237" y="1768475"/>
            <a:ext cx="9070976" cy="4384675"/>
          </a:xfrm>
          <a:prstGeom prst="rect">
            <a:avLst/>
          </a:prstGeom>
        </p:spPr>
        <p:txBody>
          <a:bodyPr>
            <a:normAutofit fontScale="100000" lnSpcReduction="0"/>
          </a:bodyPr>
          <a:lstStyle/>
          <a:p>
            <a:pPr marL="431800" indent="-323850">
              <a:lnSpc>
                <a:spcPct val="250000"/>
              </a:lnSpc>
              <a:buSzPct val="45000"/>
              <a:buChar char="●"/>
              <a:tabLst>
                <a:tab pos="444500" algn="l"/>
                <a:tab pos="889000" algn="l"/>
                <a:tab pos="1346200" algn="l"/>
                <a:tab pos="1790700" algn="l"/>
                <a:tab pos="2235200" algn="l"/>
                <a:tab pos="2692400" algn="l"/>
                <a:tab pos="3136900" algn="l"/>
                <a:tab pos="3594100" algn="l"/>
                <a:tab pos="4038600" algn="l"/>
                <a:tab pos="4483100" algn="l"/>
                <a:tab pos="4940300" algn="l"/>
                <a:tab pos="5384800" algn="l"/>
                <a:tab pos="5829300" algn="l"/>
                <a:tab pos="6286500" algn="l"/>
                <a:tab pos="6731000" algn="l"/>
                <a:tab pos="7188200" algn="l"/>
                <a:tab pos="7632700" algn="l"/>
                <a:tab pos="8077200" algn="l"/>
                <a:tab pos="8534400" algn="l"/>
                <a:tab pos="8978900" algn="l"/>
              </a:tabLst>
            </a:pPr>
            <a:r>
              <a:t>Les noms et les surnoms</a:t>
            </a:r>
          </a:p>
          <a:p>
            <a:pPr marL="431800" indent="-323850">
              <a:lnSpc>
                <a:spcPct val="250000"/>
              </a:lnSpc>
              <a:buSzPct val="45000"/>
              <a:buChar char="●"/>
              <a:tabLst>
                <a:tab pos="444500" algn="l"/>
                <a:tab pos="889000" algn="l"/>
                <a:tab pos="1346200" algn="l"/>
                <a:tab pos="1790700" algn="l"/>
                <a:tab pos="2235200" algn="l"/>
                <a:tab pos="2692400" algn="l"/>
                <a:tab pos="3136900" algn="l"/>
                <a:tab pos="3594100" algn="l"/>
                <a:tab pos="4038600" algn="l"/>
                <a:tab pos="4483100" algn="l"/>
                <a:tab pos="4940300" algn="l"/>
                <a:tab pos="5384800" algn="l"/>
                <a:tab pos="5829300" algn="l"/>
                <a:tab pos="6286500" algn="l"/>
                <a:tab pos="6731000" algn="l"/>
                <a:tab pos="7188200" algn="l"/>
                <a:tab pos="7632700" algn="l"/>
                <a:tab pos="8077200" algn="l"/>
                <a:tab pos="8534400" algn="l"/>
                <a:tab pos="8978900" algn="l"/>
              </a:tabLst>
            </a:pPr>
            <a:r>
              <a:t>Les mariages non catholiques</a:t>
            </a:r>
          </a:p>
          <a:p>
            <a:pPr marL="431800" indent="-323850">
              <a:lnSpc>
                <a:spcPct val="250000"/>
              </a:lnSpc>
              <a:buSzPct val="45000"/>
              <a:buChar char="●"/>
              <a:tabLst>
                <a:tab pos="444500" algn="l"/>
                <a:tab pos="889000" algn="l"/>
                <a:tab pos="1346200" algn="l"/>
                <a:tab pos="1790700" algn="l"/>
                <a:tab pos="2235200" algn="l"/>
                <a:tab pos="2692400" algn="l"/>
                <a:tab pos="3136900" algn="l"/>
                <a:tab pos="3594100" algn="l"/>
                <a:tab pos="4038600" algn="l"/>
                <a:tab pos="4483100" algn="l"/>
                <a:tab pos="4940300" algn="l"/>
                <a:tab pos="5384800" algn="l"/>
                <a:tab pos="5829300" algn="l"/>
                <a:tab pos="6286500" algn="l"/>
                <a:tab pos="6731000" algn="l"/>
                <a:tab pos="7188200" algn="l"/>
                <a:tab pos="7632700" algn="l"/>
                <a:tab pos="8077200" algn="l"/>
                <a:tab pos="8534400" algn="l"/>
                <a:tab pos="8978900" algn="l"/>
              </a:tabLst>
            </a:pPr>
            <a:r>
              <a:t>Les migrations</a:t>
            </a:r>
          </a:p>
          <a:p>
            <a:pPr marL="431800" indent="-323850">
              <a:lnSpc>
                <a:spcPct val="250000"/>
              </a:lnSpc>
              <a:buSzPct val="45000"/>
              <a:buChar char="●"/>
              <a:tabLst>
                <a:tab pos="444500" algn="l"/>
                <a:tab pos="889000" algn="l"/>
                <a:tab pos="1346200" algn="l"/>
                <a:tab pos="1790700" algn="l"/>
                <a:tab pos="2235200" algn="l"/>
                <a:tab pos="2692400" algn="l"/>
                <a:tab pos="3136900" algn="l"/>
                <a:tab pos="3594100" algn="l"/>
                <a:tab pos="4038600" algn="l"/>
                <a:tab pos="4483100" algn="l"/>
                <a:tab pos="4940300" algn="l"/>
                <a:tab pos="5384800" algn="l"/>
                <a:tab pos="5829300" algn="l"/>
                <a:tab pos="6286500" algn="l"/>
                <a:tab pos="6731000" algn="l"/>
                <a:tab pos="7188200" algn="l"/>
                <a:tab pos="7632700" algn="l"/>
                <a:tab pos="8077200" algn="l"/>
                <a:tab pos="8534400" algn="l"/>
                <a:tab pos="8978900" algn="l"/>
              </a:tabLst>
            </a:pPr>
            <a:r>
              <a:t>Les Acadiens</a:t>
            </a:r>
          </a:p>
        </p:txBody>
      </p:sp>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8" name="LA DOCUMENTATION DE SES RECHERCHES"/>
          <p:cNvSpPr txBox="1"/>
          <p:nvPr>
            <p:ph type="title" idx="4294967295"/>
          </p:nvPr>
        </p:nvSpPr>
        <p:spPr>
          <a:xfrm>
            <a:off x="503237" y="301625"/>
            <a:ext cx="9070976" cy="1262063"/>
          </a:xfrm>
          <a:prstGeom prst="rect">
            <a:avLst/>
          </a:prstGeom>
        </p:spPr>
        <p:txBody>
          <a:bodyPr lIns="39115" tIns="39115" rIns="39115" bIns="39115">
            <a:normAutofit fontScale="100000" lnSpcReduction="0"/>
          </a:bodyPr>
          <a:lstStyle>
            <a:lvl1pPr algn="ctr">
              <a:tabLst>
                <a:tab pos="444500" algn="l"/>
                <a:tab pos="889000" algn="l"/>
                <a:tab pos="1346200" algn="l"/>
                <a:tab pos="1790700" algn="l"/>
                <a:tab pos="2235200" algn="l"/>
                <a:tab pos="2692400" algn="l"/>
                <a:tab pos="3136900" algn="l"/>
                <a:tab pos="3594100" algn="l"/>
                <a:tab pos="4038600" algn="l"/>
                <a:tab pos="4483100" algn="l"/>
                <a:tab pos="4940300" algn="l"/>
                <a:tab pos="5384800" algn="l"/>
                <a:tab pos="5829300" algn="l"/>
                <a:tab pos="6286500" algn="l"/>
                <a:tab pos="6731000" algn="l"/>
                <a:tab pos="7188200" algn="l"/>
                <a:tab pos="7632700" algn="l"/>
                <a:tab pos="8077200" algn="l"/>
                <a:tab pos="8534400" algn="l"/>
                <a:tab pos="8978900" algn="l"/>
              </a:tabLst>
            </a:lvl1pPr>
          </a:lstStyle>
          <a:p>
            <a:pPr/>
            <a:r>
              <a:t>LA DOCUMENTATION DE SES RECHERCHES</a:t>
            </a:r>
          </a:p>
        </p:txBody>
      </p:sp>
      <p:sp>
        <p:nvSpPr>
          <p:cNvPr id="139" name="Il faut de l'ordre et de la méthode pour compiler les renseignements identifiant plus de 1000 individus étalés sur au moins 10 générations.…"/>
          <p:cNvSpPr txBox="1"/>
          <p:nvPr>
            <p:ph type="body" idx="4294967295"/>
          </p:nvPr>
        </p:nvSpPr>
        <p:spPr>
          <a:xfrm>
            <a:off x="503237" y="1768475"/>
            <a:ext cx="9070976" cy="4384675"/>
          </a:xfrm>
          <a:prstGeom prst="rect">
            <a:avLst/>
          </a:prstGeom>
        </p:spPr>
        <p:txBody>
          <a:bodyPr lIns="24892" tIns="24892" rIns="24892" bIns="24892">
            <a:normAutofit fontScale="100000" lnSpcReduction="0"/>
          </a:bodyPr>
          <a:lstStyle/>
          <a:p>
            <a:pPr marL="0" indent="900112">
              <a:tabLst>
                <a:tab pos="444500" algn="l"/>
                <a:tab pos="889000" algn="l"/>
                <a:tab pos="1346200" algn="l"/>
                <a:tab pos="1790700" algn="l"/>
                <a:tab pos="2235200" algn="l"/>
                <a:tab pos="2692400" algn="l"/>
                <a:tab pos="3136900" algn="l"/>
                <a:tab pos="3594100" algn="l"/>
                <a:tab pos="4038600" algn="l"/>
                <a:tab pos="4483100" algn="l"/>
                <a:tab pos="4940300" algn="l"/>
                <a:tab pos="5384800" algn="l"/>
                <a:tab pos="5829300" algn="l"/>
                <a:tab pos="6286500" algn="l"/>
                <a:tab pos="6731000" algn="l"/>
                <a:tab pos="7188200" algn="l"/>
                <a:tab pos="7632700" algn="l"/>
                <a:tab pos="8077200" algn="l"/>
                <a:tab pos="8534400" algn="l"/>
                <a:tab pos="8978900" algn="l"/>
              </a:tabLst>
              <a:defRPr sz="2800"/>
            </a:pPr>
            <a:r>
              <a:t>Il faut de l'ordre et de la méthode pour compiler les renseignements identifiant plus de 1000 individus étalés sur au moins 10 générations.</a:t>
            </a:r>
          </a:p>
          <a:p>
            <a:pPr marL="0" indent="900112">
              <a:tabLst>
                <a:tab pos="444500" algn="l"/>
                <a:tab pos="889000" algn="l"/>
                <a:tab pos="1346200" algn="l"/>
                <a:tab pos="1790700" algn="l"/>
                <a:tab pos="2235200" algn="l"/>
                <a:tab pos="2692400" algn="l"/>
                <a:tab pos="3136900" algn="l"/>
                <a:tab pos="3594100" algn="l"/>
                <a:tab pos="4038600" algn="l"/>
                <a:tab pos="4483100" algn="l"/>
                <a:tab pos="4940300" algn="l"/>
                <a:tab pos="5384800" algn="l"/>
                <a:tab pos="5829300" algn="l"/>
                <a:tab pos="6286500" algn="l"/>
                <a:tab pos="6731000" algn="l"/>
                <a:tab pos="7188200" algn="l"/>
                <a:tab pos="7632700" algn="l"/>
                <a:tab pos="8077200" algn="l"/>
                <a:tab pos="8534400" algn="l"/>
                <a:tab pos="8978900" algn="l"/>
              </a:tabLst>
              <a:defRPr sz="2800"/>
            </a:pPr>
            <a:r>
              <a:t>Les sources… </a:t>
            </a:r>
            <a:r>
              <a:rPr u="sng"/>
              <a:t>les noter!</a:t>
            </a:r>
            <a:endParaRPr u="sng"/>
          </a:p>
          <a:p>
            <a:pPr marL="0" indent="900112">
              <a:tabLst>
                <a:tab pos="444500" algn="l"/>
                <a:tab pos="889000" algn="l"/>
                <a:tab pos="1346200" algn="l"/>
                <a:tab pos="1790700" algn="l"/>
                <a:tab pos="2235200" algn="l"/>
                <a:tab pos="2692400" algn="l"/>
                <a:tab pos="3136900" algn="l"/>
                <a:tab pos="3594100" algn="l"/>
                <a:tab pos="4038600" algn="l"/>
                <a:tab pos="4483100" algn="l"/>
                <a:tab pos="4940300" algn="l"/>
                <a:tab pos="5384800" algn="l"/>
                <a:tab pos="5829300" algn="l"/>
                <a:tab pos="6286500" algn="l"/>
                <a:tab pos="6731000" algn="l"/>
                <a:tab pos="7188200" algn="l"/>
                <a:tab pos="7632700" algn="l"/>
                <a:tab pos="8077200" algn="l"/>
                <a:tab pos="8534400" algn="l"/>
                <a:tab pos="8978900" algn="l"/>
              </a:tabLst>
              <a:defRPr sz="2800"/>
            </a:pPr>
            <a:r>
              <a:t>De préférence utiliser un logiciel de généalogie tel que Brother's Keeper.</a:t>
            </a:r>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6" name="COMMENT FAIRE?"/>
          <p:cNvSpPr txBox="1"/>
          <p:nvPr>
            <p:ph type="title" idx="4294967295"/>
          </p:nvPr>
        </p:nvSpPr>
        <p:spPr>
          <a:xfrm>
            <a:off x="503237" y="301625"/>
            <a:ext cx="9070976" cy="1262063"/>
          </a:xfrm>
          <a:prstGeom prst="rect">
            <a:avLst/>
          </a:prstGeom>
        </p:spPr>
        <p:txBody>
          <a:bodyPr lIns="39115" tIns="39115" rIns="39115" bIns="39115">
            <a:normAutofit fontScale="100000" lnSpcReduction="0"/>
          </a:bodyPr>
          <a:lstStyle>
            <a:lvl1pPr algn="ctr">
              <a:tabLst>
                <a:tab pos="444500" algn="l"/>
                <a:tab pos="889000" algn="l"/>
                <a:tab pos="1346200" algn="l"/>
                <a:tab pos="1790700" algn="l"/>
                <a:tab pos="2235200" algn="l"/>
                <a:tab pos="2692400" algn="l"/>
                <a:tab pos="3136900" algn="l"/>
                <a:tab pos="3594100" algn="l"/>
                <a:tab pos="4038600" algn="l"/>
                <a:tab pos="4483100" algn="l"/>
                <a:tab pos="4940300" algn="l"/>
                <a:tab pos="5384800" algn="l"/>
                <a:tab pos="5829300" algn="l"/>
                <a:tab pos="6286500" algn="l"/>
                <a:tab pos="6731000" algn="l"/>
                <a:tab pos="7188200" algn="l"/>
                <a:tab pos="7632700" algn="l"/>
                <a:tab pos="8077200" algn="l"/>
                <a:tab pos="8534400" algn="l"/>
                <a:tab pos="8978900" algn="l"/>
              </a:tabLst>
            </a:lvl1pPr>
          </a:lstStyle>
          <a:p>
            <a:pPr/>
            <a:r>
              <a:t>COMMENT FAIRE?</a:t>
            </a:r>
          </a:p>
        </p:txBody>
      </p:sp>
      <p:sp>
        <p:nvSpPr>
          <p:cNvPr id="77" name="Élaborer un arbre généalogique…"/>
          <p:cNvSpPr txBox="1"/>
          <p:nvPr>
            <p:ph type="body" idx="4294967295"/>
          </p:nvPr>
        </p:nvSpPr>
        <p:spPr>
          <a:xfrm>
            <a:off x="503237" y="1768475"/>
            <a:ext cx="9070976" cy="4384675"/>
          </a:xfrm>
          <a:prstGeom prst="rect">
            <a:avLst/>
          </a:prstGeom>
        </p:spPr>
        <p:txBody>
          <a:bodyPr>
            <a:normAutofit fontScale="100000" lnSpcReduction="0"/>
          </a:bodyPr>
          <a:lstStyle/>
          <a:p>
            <a:pPr marL="793750" indent="-342900">
              <a:buSzPct val="100000"/>
              <a:buFont typeface="Arial"/>
              <a:buChar char="•"/>
              <a:tabLst>
                <a:tab pos="444500" algn="l"/>
                <a:tab pos="889000" algn="l"/>
                <a:tab pos="1346200" algn="l"/>
                <a:tab pos="1790700" algn="l"/>
                <a:tab pos="2235200" algn="l"/>
                <a:tab pos="2692400" algn="l"/>
                <a:tab pos="3136900" algn="l"/>
                <a:tab pos="3594100" algn="l"/>
                <a:tab pos="4038600" algn="l"/>
                <a:tab pos="4483100" algn="l"/>
                <a:tab pos="4940300" algn="l"/>
                <a:tab pos="5384800" algn="l"/>
                <a:tab pos="5829300" algn="l"/>
                <a:tab pos="6286500" algn="l"/>
                <a:tab pos="6731000" algn="l"/>
                <a:tab pos="7188200" algn="l"/>
                <a:tab pos="7632700" algn="l"/>
                <a:tab pos="8077200" algn="l"/>
                <a:tab pos="8534400" algn="l"/>
                <a:tab pos="8978900" algn="l"/>
              </a:tabLst>
              <a:defRPr sz="2000"/>
            </a:pPr>
            <a:r>
              <a:t>Élaborer un arbre généalogique</a:t>
            </a:r>
          </a:p>
          <a:p>
            <a:pPr lvl="3" marL="1111250" indent="-342900">
              <a:spcBef>
                <a:spcPts val="0"/>
              </a:spcBef>
              <a:buClr>
                <a:schemeClr val="accent2"/>
              </a:buClr>
              <a:buFont typeface="Arial"/>
              <a:buChar char="•"/>
              <a:tabLst>
                <a:tab pos="444500" algn="l"/>
                <a:tab pos="889000" algn="l"/>
                <a:tab pos="1346200" algn="l"/>
                <a:tab pos="1790700" algn="l"/>
                <a:tab pos="2235200" algn="l"/>
                <a:tab pos="2692400" algn="l"/>
                <a:tab pos="3136900" algn="l"/>
                <a:tab pos="3594100" algn="l"/>
                <a:tab pos="4038600" algn="l"/>
                <a:tab pos="4483100" algn="l"/>
                <a:tab pos="4940300" algn="l"/>
                <a:tab pos="5384800" algn="l"/>
                <a:tab pos="5829300" algn="l"/>
                <a:tab pos="6286500" algn="l"/>
                <a:tab pos="6731000" algn="l"/>
                <a:tab pos="7188200" algn="l"/>
                <a:tab pos="7632700" algn="l"/>
                <a:tab pos="8077200" algn="l"/>
                <a:tab pos="8534400" algn="l"/>
                <a:tab pos="8978900" algn="l"/>
              </a:tabLst>
              <a:defRPr b="0" sz="2000"/>
            </a:pPr>
            <a:r>
              <a:t>En partant du connu vers l’inconnu, c’est-à-dire à partir du mariage de vos parents, grands-parents et ainsi de suite, remontez le temps jusqu’à l’arrivée du pionnier en Nouvelle-France (ou au Québec). </a:t>
            </a:r>
          </a:p>
          <a:p>
            <a:pPr lvl="3" marL="1111250" indent="-342900">
              <a:spcBef>
                <a:spcPts val="0"/>
              </a:spcBef>
              <a:buClr>
                <a:schemeClr val="accent2"/>
              </a:buClr>
              <a:buFont typeface="Arial"/>
              <a:buChar char="•"/>
              <a:tabLst>
                <a:tab pos="444500" algn="l"/>
                <a:tab pos="889000" algn="l"/>
                <a:tab pos="1346200" algn="l"/>
                <a:tab pos="1790700" algn="l"/>
                <a:tab pos="2235200" algn="l"/>
                <a:tab pos="2692400" algn="l"/>
                <a:tab pos="3136900" algn="l"/>
                <a:tab pos="3594100" algn="l"/>
                <a:tab pos="4038600" algn="l"/>
                <a:tab pos="4483100" algn="l"/>
                <a:tab pos="4940300" algn="l"/>
                <a:tab pos="5384800" algn="l"/>
                <a:tab pos="5829300" algn="l"/>
                <a:tab pos="6286500" algn="l"/>
                <a:tab pos="6731000" algn="l"/>
                <a:tab pos="7188200" algn="l"/>
                <a:tab pos="7632700" algn="l"/>
                <a:tab pos="8077200" algn="l"/>
                <a:tab pos="8534400" algn="l"/>
                <a:tab pos="8978900" algn="l"/>
              </a:tabLst>
              <a:defRPr b="0" sz="2000"/>
            </a:pPr>
            <a:r>
              <a:t>Cet arbre généalogique deviendra alors un « squelette » ; il faut ensuite lui mettre « de la chair ».</a:t>
            </a:r>
          </a:p>
          <a:p>
            <a:pPr marL="793750" indent="-342900">
              <a:buSzPct val="100000"/>
              <a:buFont typeface="Arial"/>
              <a:buChar char="•"/>
              <a:tabLst>
                <a:tab pos="444500" algn="l"/>
                <a:tab pos="889000" algn="l"/>
                <a:tab pos="1346200" algn="l"/>
                <a:tab pos="1790700" algn="l"/>
                <a:tab pos="2235200" algn="l"/>
                <a:tab pos="2692400" algn="l"/>
                <a:tab pos="3136900" algn="l"/>
                <a:tab pos="3594100" algn="l"/>
                <a:tab pos="4038600" algn="l"/>
                <a:tab pos="4483100" algn="l"/>
                <a:tab pos="4940300" algn="l"/>
                <a:tab pos="5384800" algn="l"/>
                <a:tab pos="5829300" algn="l"/>
                <a:tab pos="6286500" algn="l"/>
                <a:tab pos="6731000" algn="l"/>
                <a:tab pos="7188200" algn="l"/>
                <a:tab pos="7632700" algn="l"/>
                <a:tab pos="8077200" algn="l"/>
                <a:tab pos="8534400" algn="l"/>
                <a:tab pos="8978900" algn="l"/>
              </a:tabLst>
              <a:defRPr sz="2000"/>
            </a:pPr>
            <a:r>
              <a:t>Lignée ancestrale</a:t>
            </a:r>
          </a:p>
          <a:p>
            <a:pPr lvl="3" marL="1111250" indent="-342900">
              <a:spcBef>
                <a:spcPts val="0"/>
              </a:spcBef>
              <a:buClr>
                <a:schemeClr val="accent2"/>
              </a:buClr>
              <a:buFont typeface="Arial"/>
              <a:buChar char="•"/>
              <a:tabLst>
                <a:tab pos="444500" algn="l"/>
                <a:tab pos="889000" algn="l"/>
                <a:tab pos="1346200" algn="l"/>
                <a:tab pos="1790700" algn="l"/>
                <a:tab pos="2235200" algn="l"/>
                <a:tab pos="2692400" algn="l"/>
                <a:tab pos="3136900" algn="l"/>
                <a:tab pos="3594100" algn="l"/>
                <a:tab pos="4038600" algn="l"/>
                <a:tab pos="4483100" algn="l"/>
                <a:tab pos="4940300" algn="l"/>
                <a:tab pos="5384800" algn="l"/>
                <a:tab pos="5829300" algn="l"/>
                <a:tab pos="6286500" algn="l"/>
                <a:tab pos="6731000" algn="l"/>
                <a:tab pos="7188200" algn="l"/>
                <a:tab pos="7632700" algn="l"/>
                <a:tab pos="8077200" algn="l"/>
                <a:tab pos="8534400" algn="l"/>
                <a:tab pos="8978900" algn="l"/>
              </a:tabLst>
              <a:defRPr b="0" sz="2000"/>
            </a:pPr>
            <a:r>
              <a:t>La colonne vertébrale de vos recherches.</a:t>
            </a:r>
          </a:p>
          <a:p>
            <a:pPr marL="793750" indent="-342900">
              <a:buSzPct val="100000"/>
              <a:buFont typeface="Arial"/>
              <a:buChar char="•"/>
              <a:tabLst>
                <a:tab pos="444500" algn="l"/>
                <a:tab pos="889000" algn="l"/>
                <a:tab pos="1346200" algn="l"/>
                <a:tab pos="1790700" algn="l"/>
                <a:tab pos="2235200" algn="l"/>
                <a:tab pos="2692400" algn="l"/>
                <a:tab pos="3136900" algn="l"/>
                <a:tab pos="3594100" algn="l"/>
                <a:tab pos="4038600" algn="l"/>
                <a:tab pos="4483100" algn="l"/>
                <a:tab pos="4940300" algn="l"/>
                <a:tab pos="5384800" algn="l"/>
                <a:tab pos="5829300" algn="l"/>
                <a:tab pos="6286500" algn="l"/>
                <a:tab pos="6731000" algn="l"/>
                <a:tab pos="7188200" algn="l"/>
                <a:tab pos="7632700" algn="l"/>
                <a:tab pos="8077200" algn="l"/>
                <a:tab pos="8534400" algn="l"/>
                <a:tab pos="8978900" algn="l"/>
              </a:tabLst>
              <a:defRPr sz="2000"/>
            </a:pPr>
            <a:r>
              <a:t>L'enquête généalogique</a:t>
            </a:r>
          </a:p>
          <a:p>
            <a:pPr lvl="3" marL="1111250" indent="-342900">
              <a:spcBef>
                <a:spcPts val="0"/>
              </a:spcBef>
              <a:buClr>
                <a:schemeClr val="accent2"/>
              </a:buClr>
              <a:buFont typeface="Arial"/>
              <a:buChar char="•"/>
              <a:tabLst>
                <a:tab pos="444500" algn="l"/>
                <a:tab pos="889000" algn="l"/>
                <a:tab pos="1346200" algn="l"/>
                <a:tab pos="1790700" algn="l"/>
                <a:tab pos="2235200" algn="l"/>
                <a:tab pos="2692400" algn="l"/>
                <a:tab pos="3136900" algn="l"/>
                <a:tab pos="3594100" algn="l"/>
                <a:tab pos="4038600" algn="l"/>
                <a:tab pos="4483100" algn="l"/>
                <a:tab pos="4940300" algn="l"/>
                <a:tab pos="5384800" algn="l"/>
                <a:tab pos="5829300" algn="l"/>
                <a:tab pos="6286500" algn="l"/>
                <a:tab pos="6731000" algn="l"/>
                <a:tab pos="7188200" algn="l"/>
                <a:tab pos="7632700" algn="l"/>
                <a:tab pos="8077200" algn="l"/>
                <a:tab pos="8534400" algn="l"/>
                <a:tab pos="8978900" algn="l"/>
              </a:tabLst>
              <a:defRPr b="0" sz="2000">
                <a:solidFill>
                  <a:srgbClr val="3F4143"/>
                </a:solidFill>
              </a:defRPr>
            </a:pPr>
            <a:r>
              <a:t>La tradition orale.</a:t>
            </a:r>
          </a:p>
        </p:txBody>
      </p:sp>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1" name="OÙ TROUVER DE L'AIDE?"/>
          <p:cNvSpPr txBox="1"/>
          <p:nvPr>
            <p:ph type="title" idx="4294967295"/>
          </p:nvPr>
        </p:nvSpPr>
        <p:spPr>
          <a:xfrm>
            <a:off x="503237" y="301625"/>
            <a:ext cx="9070976" cy="1030288"/>
          </a:xfrm>
          <a:prstGeom prst="rect">
            <a:avLst/>
          </a:prstGeom>
        </p:spPr>
        <p:txBody>
          <a:bodyPr lIns="39115" tIns="39115" rIns="39115" bIns="39115">
            <a:normAutofit fontScale="100000" lnSpcReduction="0"/>
          </a:bodyPr>
          <a:lstStyle>
            <a:lvl1pPr algn="ctr">
              <a:tabLst>
                <a:tab pos="444500" algn="l"/>
                <a:tab pos="889000" algn="l"/>
                <a:tab pos="1346200" algn="l"/>
                <a:tab pos="1790700" algn="l"/>
                <a:tab pos="2235200" algn="l"/>
                <a:tab pos="2692400" algn="l"/>
                <a:tab pos="3136900" algn="l"/>
                <a:tab pos="3594100" algn="l"/>
                <a:tab pos="4038600" algn="l"/>
                <a:tab pos="4483100" algn="l"/>
                <a:tab pos="4940300" algn="l"/>
                <a:tab pos="5384800" algn="l"/>
                <a:tab pos="5829300" algn="l"/>
                <a:tab pos="6286500" algn="l"/>
                <a:tab pos="6731000" algn="l"/>
                <a:tab pos="7188200" algn="l"/>
                <a:tab pos="7632700" algn="l"/>
                <a:tab pos="8077200" algn="l"/>
                <a:tab pos="8534400" algn="l"/>
                <a:tab pos="8978900" algn="l"/>
              </a:tabLst>
            </a:lvl1pPr>
          </a:lstStyle>
          <a:p>
            <a:pPr/>
            <a:r>
              <a:t>OÙ TROUVER DE L'AIDE?</a:t>
            </a:r>
          </a:p>
        </p:txBody>
      </p:sp>
      <p:sp>
        <p:nvSpPr>
          <p:cNvPr id="142" name="À votre société de généalogie.…"/>
          <p:cNvSpPr txBox="1"/>
          <p:nvPr>
            <p:ph type="body" idx="4294967295"/>
          </p:nvPr>
        </p:nvSpPr>
        <p:spPr>
          <a:xfrm>
            <a:off x="503237" y="1331912"/>
            <a:ext cx="9070976" cy="4895851"/>
          </a:xfrm>
          <a:prstGeom prst="rect">
            <a:avLst/>
          </a:prstGeom>
        </p:spPr>
        <p:txBody>
          <a:bodyPr>
            <a:normAutofit fontScale="100000" lnSpcReduction="0"/>
          </a:bodyPr>
          <a:lstStyle/>
          <a:p>
            <a:pPr lvl="1" marL="831850" indent="-323850">
              <a:spcBef>
                <a:spcPts val="300"/>
              </a:spcBef>
              <a:buClr>
                <a:schemeClr val="accent2"/>
              </a:buClr>
              <a:buSzPct val="45000"/>
              <a:buChar char="●"/>
              <a:tabLst>
                <a:tab pos="444500" algn="l"/>
                <a:tab pos="889000" algn="l"/>
                <a:tab pos="1346200" algn="l"/>
                <a:tab pos="1790700" algn="l"/>
                <a:tab pos="2235200" algn="l"/>
                <a:tab pos="2692400" algn="l"/>
                <a:tab pos="3136900" algn="l"/>
                <a:tab pos="3594100" algn="l"/>
                <a:tab pos="4038600" algn="l"/>
                <a:tab pos="4483100" algn="l"/>
                <a:tab pos="4940300" algn="l"/>
                <a:tab pos="5384800" algn="l"/>
                <a:tab pos="5829300" algn="l"/>
                <a:tab pos="6286500" algn="l"/>
                <a:tab pos="6731000" algn="l"/>
                <a:tab pos="7188200" algn="l"/>
                <a:tab pos="7632700" algn="l"/>
                <a:tab pos="8077200" algn="l"/>
                <a:tab pos="8534400" algn="l"/>
                <a:tab pos="8978900" algn="l"/>
              </a:tabLst>
              <a:defRPr b="0" sz="2400"/>
            </a:pPr>
            <a:r>
              <a:t>À votre société de généalogie.</a:t>
            </a:r>
          </a:p>
          <a:p>
            <a:pPr lvl="1" marL="831850" indent="-323850">
              <a:spcBef>
                <a:spcPts val="300"/>
              </a:spcBef>
              <a:buClr>
                <a:schemeClr val="accent2"/>
              </a:buClr>
              <a:buSzPct val="45000"/>
              <a:buChar char="●"/>
              <a:tabLst>
                <a:tab pos="444500" algn="l"/>
                <a:tab pos="889000" algn="l"/>
                <a:tab pos="1346200" algn="l"/>
                <a:tab pos="1790700" algn="l"/>
                <a:tab pos="2235200" algn="l"/>
                <a:tab pos="2692400" algn="l"/>
                <a:tab pos="3136900" algn="l"/>
                <a:tab pos="3594100" algn="l"/>
                <a:tab pos="4038600" algn="l"/>
                <a:tab pos="4483100" algn="l"/>
                <a:tab pos="4940300" algn="l"/>
                <a:tab pos="5384800" algn="l"/>
                <a:tab pos="5829300" algn="l"/>
                <a:tab pos="6286500" algn="l"/>
                <a:tab pos="6731000" algn="l"/>
                <a:tab pos="7188200" algn="l"/>
                <a:tab pos="7632700" algn="l"/>
                <a:tab pos="8077200" algn="l"/>
                <a:tab pos="8534400" algn="l"/>
                <a:tab pos="8978900" algn="l"/>
              </a:tabLst>
              <a:defRPr b="0" sz="2400"/>
            </a:pPr>
            <a:r>
              <a:t>Bibliothèques municipales, scolaires, BAnQ. </a:t>
            </a:r>
          </a:p>
          <a:p>
            <a:pPr lvl="1" marL="831850" indent="-323850">
              <a:spcBef>
                <a:spcPts val="300"/>
              </a:spcBef>
              <a:buClr>
                <a:schemeClr val="accent2"/>
              </a:buClr>
              <a:buSzPct val="45000"/>
              <a:buChar char="●"/>
              <a:tabLst>
                <a:tab pos="444500" algn="l"/>
                <a:tab pos="889000" algn="l"/>
                <a:tab pos="1346200" algn="l"/>
                <a:tab pos="1790700" algn="l"/>
                <a:tab pos="2235200" algn="l"/>
                <a:tab pos="2692400" algn="l"/>
                <a:tab pos="3136900" algn="l"/>
                <a:tab pos="3594100" algn="l"/>
                <a:tab pos="4038600" algn="l"/>
                <a:tab pos="4483100" algn="l"/>
                <a:tab pos="4940300" algn="l"/>
                <a:tab pos="5384800" algn="l"/>
                <a:tab pos="5829300" algn="l"/>
                <a:tab pos="6286500" algn="l"/>
                <a:tab pos="6731000" algn="l"/>
                <a:tab pos="7188200" algn="l"/>
                <a:tab pos="7632700" algn="l"/>
                <a:tab pos="8077200" algn="l"/>
                <a:tab pos="8534400" algn="l"/>
                <a:tab pos="8978900" algn="l"/>
              </a:tabLst>
              <a:defRPr b="0" sz="2400"/>
            </a:pPr>
            <a:r>
              <a:t>Plus de 735 au Québec. </a:t>
            </a:r>
          </a:p>
          <a:p>
            <a:pPr lvl="1" marL="831850" indent="-323850">
              <a:spcBef>
                <a:spcPts val="300"/>
              </a:spcBef>
              <a:buClr>
                <a:schemeClr val="accent2"/>
              </a:buClr>
              <a:buSzPct val="45000"/>
              <a:buChar char="●"/>
              <a:tabLst>
                <a:tab pos="444500" algn="l"/>
                <a:tab pos="889000" algn="l"/>
                <a:tab pos="1346200" algn="l"/>
                <a:tab pos="1790700" algn="l"/>
                <a:tab pos="2235200" algn="l"/>
                <a:tab pos="2692400" algn="l"/>
                <a:tab pos="3136900" algn="l"/>
                <a:tab pos="3594100" algn="l"/>
                <a:tab pos="4038600" algn="l"/>
                <a:tab pos="4483100" algn="l"/>
                <a:tab pos="4940300" algn="l"/>
                <a:tab pos="5384800" algn="l"/>
                <a:tab pos="5829300" algn="l"/>
                <a:tab pos="6286500" algn="l"/>
                <a:tab pos="6731000" algn="l"/>
                <a:tab pos="7188200" algn="l"/>
                <a:tab pos="7632700" algn="l"/>
                <a:tab pos="8077200" algn="l"/>
                <a:tab pos="8534400" algn="l"/>
                <a:tab pos="8978900" algn="l"/>
              </a:tabLst>
              <a:defRPr b="0" sz="2400"/>
            </a:pPr>
            <a:r>
              <a:t>L’Association des bibliothèques publiques du Québec est la principale association représentant les bibliothèques publiques au Québec. </a:t>
            </a:r>
          </a:p>
          <a:p>
            <a:pPr lvl="2" marL="1231900" indent="-323850">
              <a:spcBef>
                <a:spcPts val="0"/>
              </a:spcBef>
              <a:buClr>
                <a:schemeClr val="accent2"/>
              </a:buClr>
              <a:buSzPct val="45000"/>
              <a:buChar char="●"/>
              <a:tabLst>
                <a:tab pos="444500" algn="l"/>
                <a:tab pos="889000" algn="l"/>
                <a:tab pos="1346200" algn="l"/>
                <a:tab pos="1790700" algn="l"/>
                <a:tab pos="2235200" algn="l"/>
                <a:tab pos="2692400" algn="l"/>
                <a:tab pos="3136900" algn="l"/>
                <a:tab pos="3594100" algn="l"/>
                <a:tab pos="4038600" algn="l"/>
                <a:tab pos="4483100" algn="l"/>
                <a:tab pos="4940300" algn="l"/>
                <a:tab pos="5384800" algn="l"/>
                <a:tab pos="5829300" algn="l"/>
                <a:tab pos="6286500" algn="l"/>
                <a:tab pos="6731000" algn="l"/>
                <a:tab pos="7188200" algn="l"/>
                <a:tab pos="7632700" algn="l"/>
                <a:tab pos="8077200" algn="l"/>
                <a:tab pos="8534400" algn="l"/>
                <a:tab pos="8978900" algn="l"/>
              </a:tabLst>
              <a:defRPr b="0" sz="2000"/>
            </a:pPr>
            <a:r>
              <a:t>L'ABPQ est constituée de plus de 150 membres, pour un total de plus de 280 bibliothèques autonomes desservant 80 % de la population du Québec. (2013)</a:t>
            </a:r>
          </a:p>
          <a:p>
            <a:pPr lvl="1" marL="831850" indent="-323850">
              <a:spcBef>
                <a:spcPts val="300"/>
              </a:spcBef>
              <a:buClr>
                <a:schemeClr val="accent2"/>
              </a:buClr>
              <a:buSzPct val="45000"/>
              <a:buChar char="●"/>
              <a:tabLst>
                <a:tab pos="444500" algn="l"/>
                <a:tab pos="889000" algn="l"/>
                <a:tab pos="1346200" algn="l"/>
                <a:tab pos="1790700" algn="l"/>
                <a:tab pos="2235200" algn="l"/>
                <a:tab pos="2692400" algn="l"/>
                <a:tab pos="3136900" algn="l"/>
                <a:tab pos="3594100" algn="l"/>
                <a:tab pos="4038600" algn="l"/>
                <a:tab pos="4483100" algn="l"/>
                <a:tab pos="4940300" algn="l"/>
                <a:tab pos="5384800" algn="l"/>
                <a:tab pos="5829300" algn="l"/>
                <a:tab pos="6286500" algn="l"/>
                <a:tab pos="6731000" algn="l"/>
                <a:tab pos="7188200" algn="l"/>
                <a:tab pos="7632700" algn="l"/>
                <a:tab pos="8077200" algn="l"/>
                <a:tab pos="8534400" algn="l"/>
                <a:tab pos="8978900" algn="l"/>
              </a:tabLst>
              <a:defRPr b="0" sz="2400"/>
            </a:pPr>
            <a:r>
              <a:t>Les sociétés de généalogie et/ou d'histoire, plus de 68 au Québec.</a:t>
            </a:r>
          </a:p>
        </p:txBody>
      </p:sp>
    </p:spTree>
  </p:cSld>
  <p:clrMapOvr>
    <a:masterClrMapping/>
  </p:clrMapOvr>
  <p:transition xmlns:p14="http://schemas.microsoft.com/office/powerpoint/2010/main" spd="med" advClick="1"/>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4" name="FQSG"/>
          <p:cNvSpPr txBox="1"/>
          <p:nvPr>
            <p:ph type="title" idx="4294967295"/>
          </p:nvPr>
        </p:nvSpPr>
        <p:spPr>
          <a:xfrm>
            <a:off x="906462" y="403225"/>
            <a:ext cx="8291513" cy="604838"/>
          </a:xfrm>
          <a:prstGeom prst="rect">
            <a:avLst/>
          </a:prstGeom>
        </p:spPr>
        <p:txBody>
          <a:bodyPr>
            <a:normAutofit fontScale="100000" lnSpcReduction="0"/>
          </a:bodyPr>
          <a:lstStyle>
            <a:lvl1pPr algn="ctr"/>
          </a:lstStyle>
          <a:p>
            <a:pPr/>
            <a:r>
              <a:t>FQSG</a:t>
            </a:r>
          </a:p>
        </p:txBody>
      </p:sp>
      <p:sp>
        <p:nvSpPr>
          <p:cNvPr id="145" name="Créée le 15 mars 1984, la Fédération québécoise des sociétés de généalogie (FQSG) est un organisme sans but lucratif de regroupement et de représentation de sociétés de généalogie.…"/>
          <p:cNvSpPr txBox="1"/>
          <p:nvPr>
            <p:ph type="body" idx="4294967295"/>
          </p:nvPr>
        </p:nvSpPr>
        <p:spPr>
          <a:xfrm>
            <a:off x="906462" y="1212850"/>
            <a:ext cx="8291513" cy="4151313"/>
          </a:xfrm>
          <a:prstGeom prst="rect">
            <a:avLst/>
          </a:prstGeom>
        </p:spPr>
        <p:txBody>
          <a:bodyPr>
            <a:normAutofit fontScale="100000" lnSpcReduction="0"/>
          </a:bodyPr>
          <a:lstStyle/>
          <a:p>
            <a:pPr marL="358933" indent="-358933" defTabSz="956151">
              <a:lnSpc>
                <a:spcPct val="200000"/>
              </a:lnSpc>
              <a:spcBef>
                <a:spcPts val="700"/>
              </a:spcBef>
              <a:buSzPct val="100000"/>
              <a:buFont typeface="Arial"/>
              <a:buChar char="•"/>
              <a:defRPr sz="1710"/>
            </a:pPr>
            <a:r>
              <a:t>Créée le 15 mars 1984, la Fédération québécoise des sociétés de généalogie (FQSG) est un organisme sans but lucratif de regroupement et de représentation de sociétés de généalogie. </a:t>
            </a:r>
          </a:p>
          <a:p>
            <a:pPr marL="358933" indent="-358933" defTabSz="956151">
              <a:lnSpc>
                <a:spcPct val="200000"/>
              </a:lnSpc>
              <a:spcBef>
                <a:spcPts val="700"/>
              </a:spcBef>
              <a:buSzPct val="100000"/>
              <a:buFont typeface="Arial"/>
              <a:buChar char="•"/>
              <a:defRPr sz="1710"/>
            </a:pPr>
            <a:r>
              <a:t>Notre fédération est composée de soixante-et-onze sociétés membres réparties dans toutes les régions du Québec. </a:t>
            </a:r>
          </a:p>
          <a:p>
            <a:pPr marL="358933" indent="-358933" defTabSz="956151">
              <a:lnSpc>
                <a:spcPct val="200000"/>
              </a:lnSpc>
              <a:spcBef>
                <a:spcPts val="700"/>
              </a:spcBef>
              <a:buSzPct val="100000"/>
              <a:buFont typeface="Arial"/>
              <a:buChar char="•"/>
              <a:defRPr sz="1710"/>
            </a:pPr>
            <a:r>
              <a:t>Son action, dans plusieurs dossiers, bénéficie à l’ensemble des généalogistes québécois que l’on estime à près de 25 000. (31 janvier 2014).</a:t>
            </a:r>
          </a:p>
        </p:txBody>
      </p:sp>
    </p:spTree>
  </p:cSld>
  <p:clrMapOvr>
    <a:masterClrMapping/>
  </p:clrMapOvr>
  <p:transition xmlns:p14="http://schemas.microsoft.com/office/powerpoint/2010/main" spd="med" advClick="1"/>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7" name="SOCIÉTÉ DE GÉNÉALOGIE DE LANAUDIÈRE"/>
          <p:cNvSpPr txBox="1"/>
          <p:nvPr>
            <p:ph type="title" idx="4294967295"/>
          </p:nvPr>
        </p:nvSpPr>
        <p:spPr>
          <a:xfrm rot="19140000">
            <a:off x="865187" y="1736725"/>
            <a:ext cx="5746751" cy="1201738"/>
          </a:xfrm>
          <a:prstGeom prst="rect">
            <a:avLst/>
          </a:prstGeom>
        </p:spPr>
        <p:txBody>
          <a:bodyPr lIns="0" tIns="0" rIns="0" bIns="0" anchor="b">
            <a:normAutofit fontScale="100000" lnSpcReduction="0"/>
          </a:bodyPr>
          <a:lstStyle>
            <a:lvl1pPr>
              <a:defRPr>
                <a:solidFill>
                  <a:srgbClr val="FFFFFF"/>
                </a:solidFill>
              </a:defRPr>
            </a:lvl1pPr>
          </a:lstStyle>
          <a:p>
            <a:pPr/>
            <a:r>
              <a:t>SOCIÉTÉ DE GÉNÉALOGIE DE LANAUDIÈRE</a:t>
            </a:r>
          </a:p>
        </p:txBody>
      </p:sp>
      <p:sp>
        <p:nvSpPr>
          <p:cNvPr id="148" name="200, boulevard de l’Industrie à Joliette"/>
          <p:cNvSpPr txBox="1"/>
          <p:nvPr>
            <p:ph type="body" sz="quarter" idx="4294967295"/>
          </p:nvPr>
        </p:nvSpPr>
        <p:spPr>
          <a:xfrm rot="19140000">
            <a:off x="1430337" y="2484437"/>
            <a:ext cx="6388101" cy="685801"/>
          </a:xfrm>
          <a:prstGeom prst="rect">
            <a:avLst/>
          </a:prstGeom>
        </p:spPr>
        <p:txBody>
          <a:bodyPr>
            <a:normAutofit fontScale="100000" lnSpcReduction="0"/>
          </a:bodyPr>
          <a:lstStyle>
            <a:lvl1pPr marL="0" indent="0">
              <a:defRPr sz="1500">
                <a:solidFill>
                  <a:srgbClr val="FFFFFF"/>
                </a:solidFill>
              </a:defRPr>
            </a:lvl1pPr>
          </a:lstStyle>
          <a:p>
            <a:pPr/>
            <a:r>
              <a:t>200, boulevard de l’Industrie à Joliette</a:t>
            </a:r>
          </a:p>
        </p:txBody>
      </p:sp>
      <p:pic>
        <p:nvPicPr>
          <p:cNvPr id="149" name="image.png" descr="image.png"/>
          <p:cNvPicPr>
            <a:picLocks noChangeAspect="1"/>
          </p:cNvPicPr>
          <p:nvPr/>
        </p:nvPicPr>
        <p:blipFill>
          <a:blip r:embed="rId2">
            <a:extLst/>
          </a:blip>
          <a:stretch>
            <a:fillRect/>
          </a:stretch>
        </p:blipFill>
        <p:spPr>
          <a:xfrm>
            <a:off x="5235575" y="3140075"/>
            <a:ext cx="4198938" cy="3157538"/>
          </a:xfrm>
          <a:prstGeom prst="rect">
            <a:avLst/>
          </a:prstGeom>
          <a:ln w="12700">
            <a:miter lim="400000"/>
          </a:ln>
        </p:spPr>
      </p:pic>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9" name="Ascendance"/>
          <p:cNvSpPr txBox="1"/>
          <p:nvPr>
            <p:ph type="title" idx="4294967295"/>
          </p:nvPr>
        </p:nvSpPr>
        <p:spPr>
          <a:xfrm>
            <a:off x="503237" y="301625"/>
            <a:ext cx="9070976" cy="1262063"/>
          </a:xfrm>
          <a:prstGeom prst="rect">
            <a:avLst/>
          </a:prstGeom>
        </p:spPr>
        <p:txBody>
          <a:bodyPr lIns="39115" tIns="39115" rIns="39115" bIns="39115">
            <a:normAutofit fontScale="100000" lnSpcReduction="0"/>
          </a:bodyPr>
          <a:lstStyle>
            <a:lvl1pPr algn="ctr">
              <a:tabLst>
                <a:tab pos="444500" algn="l"/>
                <a:tab pos="889000" algn="l"/>
                <a:tab pos="1346200" algn="l"/>
                <a:tab pos="1790700" algn="l"/>
                <a:tab pos="2235200" algn="l"/>
                <a:tab pos="2692400" algn="l"/>
                <a:tab pos="3136900" algn="l"/>
                <a:tab pos="3594100" algn="l"/>
                <a:tab pos="4038600" algn="l"/>
                <a:tab pos="4483100" algn="l"/>
                <a:tab pos="4940300" algn="l"/>
                <a:tab pos="5384800" algn="l"/>
                <a:tab pos="5829300" algn="l"/>
                <a:tab pos="6286500" algn="l"/>
                <a:tab pos="6731000" algn="l"/>
                <a:tab pos="7188200" algn="l"/>
                <a:tab pos="7632700" algn="l"/>
                <a:tab pos="8077200" algn="l"/>
                <a:tab pos="8534400" algn="l"/>
                <a:tab pos="8978900" algn="l"/>
              </a:tabLst>
            </a:lvl1pPr>
          </a:lstStyle>
          <a:p>
            <a:pPr/>
            <a:r>
              <a:t>Ascendance</a:t>
            </a:r>
          </a:p>
        </p:txBody>
      </p:sp>
      <p:pic>
        <p:nvPicPr>
          <p:cNvPr id="80" name="Image" descr="Image"/>
          <p:cNvPicPr>
            <a:picLocks noChangeAspect="1"/>
          </p:cNvPicPr>
          <p:nvPr/>
        </p:nvPicPr>
        <p:blipFill>
          <a:blip r:embed="rId2">
            <a:extLst/>
          </a:blip>
          <a:stretch>
            <a:fillRect/>
          </a:stretch>
        </p:blipFill>
        <p:spPr>
          <a:xfrm>
            <a:off x="2257124" y="1165144"/>
            <a:ext cx="5556852" cy="6129948"/>
          </a:xfrm>
          <a:prstGeom prst="rect">
            <a:avLst/>
          </a:prstGeom>
          <a:ln w="12700">
            <a:miter lim="400000"/>
          </a:ln>
        </p:spPr>
      </p:pic>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2" name="OUTILS DE RECHERCHES"/>
          <p:cNvSpPr txBox="1"/>
          <p:nvPr>
            <p:ph type="title" idx="4294967295"/>
          </p:nvPr>
        </p:nvSpPr>
        <p:spPr>
          <a:xfrm>
            <a:off x="503237" y="301625"/>
            <a:ext cx="9070976" cy="1262063"/>
          </a:xfrm>
          <a:prstGeom prst="rect">
            <a:avLst/>
          </a:prstGeom>
        </p:spPr>
        <p:txBody>
          <a:bodyPr lIns="39115" tIns="39115" rIns="39115" bIns="39115">
            <a:normAutofit fontScale="100000" lnSpcReduction="0"/>
          </a:bodyPr>
          <a:lstStyle>
            <a:lvl1pPr algn="ctr">
              <a:tabLst>
                <a:tab pos="444500" algn="l"/>
                <a:tab pos="889000" algn="l"/>
                <a:tab pos="1346200" algn="l"/>
                <a:tab pos="1790700" algn="l"/>
                <a:tab pos="2235200" algn="l"/>
                <a:tab pos="2692400" algn="l"/>
                <a:tab pos="3136900" algn="l"/>
                <a:tab pos="3594100" algn="l"/>
                <a:tab pos="4038600" algn="l"/>
                <a:tab pos="4483100" algn="l"/>
                <a:tab pos="4940300" algn="l"/>
                <a:tab pos="5384800" algn="l"/>
                <a:tab pos="5829300" algn="l"/>
                <a:tab pos="6286500" algn="l"/>
                <a:tab pos="6731000" algn="l"/>
                <a:tab pos="7188200" algn="l"/>
                <a:tab pos="7632700" algn="l"/>
                <a:tab pos="8077200" algn="l"/>
                <a:tab pos="8534400" algn="l"/>
                <a:tab pos="8978900" algn="l"/>
              </a:tabLst>
            </a:lvl1pPr>
          </a:lstStyle>
          <a:p>
            <a:pPr/>
            <a:r>
              <a:t>OUTILS DE RECHERCHES</a:t>
            </a:r>
          </a:p>
        </p:txBody>
      </p:sp>
      <p:sp>
        <p:nvSpPr>
          <p:cNvPr id="83" name="Les dictionnaires…"/>
          <p:cNvSpPr txBox="1"/>
          <p:nvPr>
            <p:ph type="body" idx="4294967295"/>
          </p:nvPr>
        </p:nvSpPr>
        <p:spPr>
          <a:xfrm>
            <a:off x="431800" y="1331912"/>
            <a:ext cx="9070975" cy="4248151"/>
          </a:xfrm>
          <a:prstGeom prst="rect">
            <a:avLst/>
          </a:prstGeom>
        </p:spPr>
        <p:txBody>
          <a:bodyPr>
            <a:normAutofit fontScale="100000" lnSpcReduction="0"/>
          </a:bodyPr>
          <a:lstStyle/>
          <a:p>
            <a:pPr marL="431800" indent="-323850">
              <a:buSzPct val="45000"/>
              <a:buChar char="●"/>
              <a:tabLst>
                <a:tab pos="444500" algn="l"/>
                <a:tab pos="889000" algn="l"/>
                <a:tab pos="1346200" algn="l"/>
                <a:tab pos="1790700" algn="l"/>
                <a:tab pos="2235200" algn="l"/>
                <a:tab pos="2692400" algn="l"/>
                <a:tab pos="3136900" algn="l"/>
                <a:tab pos="3594100" algn="l"/>
                <a:tab pos="4038600" algn="l"/>
                <a:tab pos="4483100" algn="l"/>
                <a:tab pos="4940300" algn="l"/>
                <a:tab pos="5384800" algn="l"/>
                <a:tab pos="5829300" algn="l"/>
                <a:tab pos="6286500" algn="l"/>
                <a:tab pos="6731000" algn="l"/>
                <a:tab pos="7188200" algn="l"/>
                <a:tab pos="7632700" algn="l"/>
                <a:tab pos="8077200" algn="l"/>
                <a:tab pos="8534400" algn="l"/>
                <a:tab pos="8978900" algn="l"/>
              </a:tabLst>
              <a:defRPr>
                <a:latin typeface="Franklin Gothic Medium"/>
                <a:ea typeface="Franklin Gothic Medium"/>
                <a:cs typeface="Franklin Gothic Medium"/>
                <a:sym typeface="Franklin Gothic Medium"/>
              </a:defRPr>
            </a:pPr>
            <a:r>
              <a:t>Les dictionnaires</a:t>
            </a:r>
          </a:p>
          <a:p>
            <a:pPr lvl="3" marL="749300" indent="-323850">
              <a:spcBef>
                <a:spcPts val="0"/>
              </a:spcBef>
              <a:buClr>
                <a:schemeClr val="accent2"/>
              </a:buClr>
              <a:buSzPct val="45000"/>
              <a:buChar char="●"/>
              <a:tabLst>
                <a:tab pos="444500" algn="l"/>
                <a:tab pos="889000" algn="l"/>
                <a:tab pos="1346200" algn="l"/>
                <a:tab pos="1790700" algn="l"/>
                <a:tab pos="2235200" algn="l"/>
                <a:tab pos="2692400" algn="l"/>
                <a:tab pos="3136900" algn="l"/>
                <a:tab pos="3594100" algn="l"/>
                <a:tab pos="4038600" algn="l"/>
                <a:tab pos="4483100" algn="l"/>
                <a:tab pos="4940300" algn="l"/>
                <a:tab pos="5384800" algn="l"/>
                <a:tab pos="5829300" algn="l"/>
                <a:tab pos="6286500" algn="l"/>
                <a:tab pos="6731000" algn="l"/>
                <a:tab pos="7188200" algn="l"/>
                <a:tab pos="7632700" algn="l"/>
                <a:tab pos="8077200" algn="l"/>
                <a:tab pos="8534400" algn="l"/>
                <a:tab pos="8978900" algn="l"/>
              </a:tabLst>
              <a:defRPr>
                <a:latin typeface="Franklin Gothic Medium"/>
                <a:ea typeface="Franklin Gothic Medium"/>
                <a:cs typeface="Franklin Gothic Medium"/>
                <a:sym typeface="Franklin Gothic Medium"/>
              </a:defRPr>
            </a:pPr>
            <a:r>
              <a:t>Des sources intéressantes à utiliser pour la grande quantité d’individus qu’ils répertorient, à la grandeur du Québec ancien.</a:t>
            </a:r>
          </a:p>
          <a:p>
            <a:pPr marL="431800" indent="-323850">
              <a:buSzPct val="45000"/>
              <a:buChar char="●"/>
              <a:tabLst>
                <a:tab pos="444500" algn="l"/>
                <a:tab pos="889000" algn="l"/>
                <a:tab pos="1346200" algn="l"/>
                <a:tab pos="1790700" algn="l"/>
                <a:tab pos="2235200" algn="l"/>
                <a:tab pos="2692400" algn="l"/>
                <a:tab pos="3136900" algn="l"/>
                <a:tab pos="3594100" algn="l"/>
                <a:tab pos="4038600" algn="l"/>
                <a:tab pos="4483100" algn="l"/>
                <a:tab pos="4940300" algn="l"/>
                <a:tab pos="5384800" algn="l"/>
                <a:tab pos="5829300" algn="l"/>
                <a:tab pos="6286500" algn="l"/>
                <a:tab pos="6731000" algn="l"/>
                <a:tab pos="7188200" algn="l"/>
                <a:tab pos="7632700" algn="l"/>
                <a:tab pos="8077200" algn="l"/>
                <a:tab pos="8534400" algn="l"/>
                <a:tab pos="8978900" algn="l"/>
              </a:tabLst>
              <a:defRPr>
                <a:latin typeface="Franklin Gothic Medium"/>
                <a:ea typeface="Franklin Gothic Medium"/>
                <a:cs typeface="Franklin Gothic Medium"/>
                <a:sym typeface="Franklin Gothic Medium"/>
              </a:defRPr>
            </a:pPr>
            <a:r>
              <a:t>Les répertoires</a:t>
            </a:r>
          </a:p>
          <a:p>
            <a:pPr lvl="3" marL="749300" indent="-323850">
              <a:spcBef>
                <a:spcPts val="0"/>
              </a:spcBef>
              <a:buClr>
                <a:schemeClr val="accent2"/>
              </a:buClr>
              <a:buSzPct val="45000"/>
              <a:buChar char="●"/>
              <a:tabLst>
                <a:tab pos="444500" algn="l"/>
                <a:tab pos="889000" algn="l"/>
                <a:tab pos="1346200" algn="l"/>
                <a:tab pos="1790700" algn="l"/>
                <a:tab pos="2235200" algn="l"/>
                <a:tab pos="2692400" algn="l"/>
                <a:tab pos="3136900" algn="l"/>
                <a:tab pos="3594100" algn="l"/>
                <a:tab pos="4038600" algn="l"/>
                <a:tab pos="4483100" algn="l"/>
                <a:tab pos="4940300" algn="l"/>
                <a:tab pos="5384800" algn="l"/>
                <a:tab pos="5829300" algn="l"/>
                <a:tab pos="6286500" algn="l"/>
                <a:tab pos="6731000" algn="l"/>
                <a:tab pos="7188200" algn="l"/>
                <a:tab pos="7632700" algn="l"/>
                <a:tab pos="8077200" algn="l"/>
                <a:tab pos="8534400" algn="l"/>
                <a:tab pos="8978900" algn="l"/>
              </a:tabLst>
              <a:defRPr>
                <a:latin typeface="Franklin Gothic Medium"/>
                <a:ea typeface="Franklin Gothic Medium"/>
                <a:cs typeface="Franklin Gothic Medium"/>
                <a:sym typeface="Franklin Gothic Medium"/>
              </a:defRPr>
            </a:pPr>
            <a:r>
              <a:t>Il s’agit de dictionnaires de paroisses ou de comtés; en partant de l’inconnu, on doit presque toujours passer d’un à l’autre, ce que les dictionnaires mentionnés plus haut nous évitent. Les répertoires de baptêmes et de sépultures sont  moins nombreux que ceux de mariages.</a:t>
            </a:r>
          </a:p>
          <a:p>
            <a:pPr marL="431800" indent="-323850">
              <a:buSzPct val="45000"/>
              <a:buChar char="●"/>
              <a:tabLst>
                <a:tab pos="444500" algn="l"/>
                <a:tab pos="889000" algn="l"/>
                <a:tab pos="1346200" algn="l"/>
                <a:tab pos="1790700" algn="l"/>
                <a:tab pos="2235200" algn="l"/>
                <a:tab pos="2692400" algn="l"/>
                <a:tab pos="3136900" algn="l"/>
                <a:tab pos="3594100" algn="l"/>
                <a:tab pos="4038600" algn="l"/>
                <a:tab pos="4483100" algn="l"/>
                <a:tab pos="4940300" algn="l"/>
                <a:tab pos="5384800" algn="l"/>
                <a:tab pos="5829300" algn="l"/>
                <a:tab pos="6286500" algn="l"/>
                <a:tab pos="6731000" algn="l"/>
                <a:tab pos="7188200" algn="l"/>
                <a:tab pos="7632700" algn="l"/>
                <a:tab pos="8077200" algn="l"/>
                <a:tab pos="8534400" algn="l"/>
                <a:tab pos="8978900" algn="l"/>
              </a:tabLst>
              <a:defRPr>
                <a:latin typeface="Franklin Gothic Medium"/>
                <a:ea typeface="Franklin Gothic Medium"/>
                <a:cs typeface="Franklin Gothic Medium"/>
                <a:sym typeface="Franklin Gothic Medium"/>
              </a:defRPr>
            </a:pPr>
            <a:r>
              <a:t>Les bases de données</a:t>
            </a:r>
          </a:p>
          <a:p>
            <a:pPr lvl="3" marL="749300" indent="-323850">
              <a:spcBef>
                <a:spcPts val="0"/>
              </a:spcBef>
              <a:buClr>
                <a:schemeClr val="accent2"/>
              </a:buClr>
              <a:buSzPct val="45000"/>
              <a:buChar char="●"/>
              <a:tabLst>
                <a:tab pos="444500" algn="l"/>
                <a:tab pos="889000" algn="l"/>
                <a:tab pos="1346200" algn="l"/>
                <a:tab pos="1790700" algn="l"/>
                <a:tab pos="2235200" algn="l"/>
                <a:tab pos="2692400" algn="l"/>
                <a:tab pos="3136900" algn="l"/>
                <a:tab pos="3594100" algn="l"/>
                <a:tab pos="4038600" algn="l"/>
                <a:tab pos="4483100" algn="l"/>
                <a:tab pos="4940300" algn="l"/>
                <a:tab pos="5384800" algn="l"/>
                <a:tab pos="5829300" algn="l"/>
                <a:tab pos="6286500" algn="l"/>
                <a:tab pos="6731000" algn="l"/>
                <a:tab pos="7188200" algn="l"/>
                <a:tab pos="7632700" algn="l"/>
                <a:tab pos="8077200" algn="l"/>
                <a:tab pos="8534400" algn="l"/>
                <a:tab pos="8978900" algn="l"/>
              </a:tabLst>
              <a:defRPr>
                <a:latin typeface="Franklin Gothic Medium"/>
                <a:ea typeface="Franklin Gothic Medium"/>
                <a:cs typeface="Franklin Gothic Medium"/>
                <a:sym typeface="Franklin Gothic Medium"/>
              </a:defRPr>
            </a:pPr>
            <a:r>
              <a:t>Si les outils de recherche ci-dessus sont la base pour trouver les dates et les lieux d’un mariage, la preuve d’authenticité de ces informations doit être faite par la consultation de l’État civil, des registres paroissiaux, des actes notariés, des recensements et autres.</a:t>
            </a:r>
          </a:p>
        </p:txBody>
      </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5" name="LES DICTIONNAIRES"/>
          <p:cNvSpPr txBox="1"/>
          <p:nvPr>
            <p:ph type="title" idx="4294967295"/>
          </p:nvPr>
        </p:nvSpPr>
        <p:spPr>
          <a:xfrm>
            <a:off x="503237" y="301625"/>
            <a:ext cx="9070976" cy="1262063"/>
          </a:xfrm>
          <a:prstGeom prst="rect">
            <a:avLst/>
          </a:prstGeom>
        </p:spPr>
        <p:txBody>
          <a:bodyPr lIns="39115" tIns="39115" rIns="39115" bIns="39115">
            <a:normAutofit fontScale="100000" lnSpcReduction="0"/>
          </a:bodyPr>
          <a:lstStyle>
            <a:lvl1pPr algn="ctr">
              <a:tabLst>
                <a:tab pos="444500" algn="l"/>
                <a:tab pos="889000" algn="l"/>
                <a:tab pos="1346200" algn="l"/>
                <a:tab pos="1790700" algn="l"/>
                <a:tab pos="2235200" algn="l"/>
                <a:tab pos="2692400" algn="l"/>
                <a:tab pos="3136900" algn="l"/>
                <a:tab pos="3594100" algn="l"/>
                <a:tab pos="4038600" algn="l"/>
                <a:tab pos="4483100" algn="l"/>
                <a:tab pos="4940300" algn="l"/>
                <a:tab pos="5384800" algn="l"/>
                <a:tab pos="5829300" algn="l"/>
                <a:tab pos="6286500" algn="l"/>
                <a:tab pos="6731000" algn="l"/>
                <a:tab pos="7188200" algn="l"/>
                <a:tab pos="7632700" algn="l"/>
                <a:tab pos="8077200" algn="l"/>
                <a:tab pos="8534400" algn="l"/>
                <a:tab pos="8978900" algn="l"/>
              </a:tabLst>
            </a:lvl1pPr>
          </a:lstStyle>
          <a:p>
            <a:pPr/>
            <a:r>
              <a:t>LES DICTIONNAIRES</a:t>
            </a:r>
          </a:p>
        </p:txBody>
      </p:sp>
      <p:sp>
        <p:nvSpPr>
          <p:cNvPr id="86" name="Tanguay…"/>
          <p:cNvSpPr txBox="1"/>
          <p:nvPr>
            <p:ph type="body" idx="4294967295"/>
          </p:nvPr>
        </p:nvSpPr>
        <p:spPr>
          <a:xfrm>
            <a:off x="503237" y="1258887"/>
            <a:ext cx="9070976" cy="4249738"/>
          </a:xfrm>
          <a:prstGeom prst="rect">
            <a:avLst/>
          </a:prstGeom>
        </p:spPr>
        <p:txBody>
          <a:bodyPr>
            <a:normAutofit fontScale="100000" lnSpcReduction="0"/>
          </a:bodyPr>
          <a:lstStyle/>
          <a:p>
            <a:pPr marL="431800" indent="-323850">
              <a:buSzPct val="45000"/>
              <a:buChar char="●"/>
              <a:tabLst>
                <a:tab pos="444500" algn="l"/>
                <a:tab pos="889000" algn="l"/>
                <a:tab pos="1346200" algn="l"/>
                <a:tab pos="1790700" algn="l"/>
                <a:tab pos="2235200" algn="l"/>
                <a:tab pos="2692400" algn="l"/>
                <a:tab pos="3136900" algn="l"/>
                <a:tab pos="3594100" algn="l"/>
                <a:tab pos="4038600" algn="l"/>
                <a:tab pos="4483100" algn="l"/>
                <a:tab pos="4940300" algn="l"/>
                <a:tab pos="5384800" algn="l"/>
                <a:tab pos="5829300" algn="l"/>
                <a:tab pos="6286500" algn="l"/>
                <a:tab pos="6731000" algn="l"/>
                <a:tab pos="7188200" algn="l"/>
                <a:tab pos="7632700" algn="l"/>
                <a:tab pos="8077200" algn="l"/>
                <a:tab pos="8534400" algn="l"/>
                <a:tab pos="8978900" algn="l"/>
              </a:tabLst>
              <a:defRPr>
                <a:latin typeface="Franklin Gothic Medium"/>
                <a:ea typeface="Franklin Gothic Medium"/>
                <a:cs typeface="Franklin Gothic Medium"/>
                <a:sym typeface="Franklin Gothic Medium"/>
              </a:defRPr>
            </a:pPr>
            <a:r>
              <a:t>Tanguay</a:t>
            </a:r>
          </a:p>
          <a:p>
            <a:pPr lvl="2" marL="496887" indent="-323850">
              <a:spcBef>
                <a:spcPts val="0"/>
              </a:spcBef>
              <a:buClr>
                <a:schemeClr val="accent2"/>
              </a:buClr>
              <a:buSzPct val="45000"/>
              <a:buChar char="●"/>
              <a:tabLst>
                <a:tab pos="444500" algn="l"/>
                <a:tab pos="889000" algn="l"/>
                <a:tab pos="1346200" algn="l"/>
                <a:tab pos="1790700" algn="l"/>
                <a:tab pos="2235200" algn="l"/>
                <a:tab pos="2692400" algn="l"/>
                <a:tab pos="3136900" algn="l"/>
                <a:tab pos="3594100" algn="l"/>
                <a:tab pos="4038600" algn="l"/>
                <a:tab pos="4483100" algn="l"/>
                <a:tab pos="4940300" algn="l"/>
                <a:tab pos="5384800" algn="l"/>
                <a:tab pos="5829300" algn="l"/>
                <a:tab pos="6286500" algn="l"/>
                <a:tab pos="6731000" algn="l"/>
                <a:tab pos="7188200" algn="l"/>
                <a:tab pos="7632700" algn="l"/>
                <a:tab pos="8077200" algn="l"/>
                <a:tab pos="8534400" algn="l"/>
                <a:tab pos="8978900" algn="l"/>
              </a:tabLst>
              <a:defRPr sz="1600">
                <a:latin typeface="Franklin Gothic Medium"/>
                <a:ea typeface="Franklin Gothic Medium"/>
                <a:cs typeface="Franklin Gothic Medium"/>
                <a:sym typeface="Franklin Gothic Medium"/>
              </a:defRPr>
            </a:pPr>
            <a:r>
              <a:t>Dictionnaire généalogique des familles canadiennes, Mgr Cyprien Tanguay. En sept volumes, des années 1600 aux environs de 1825. Il s’agit de l’ancêtre de tous les dictionnaires.</a:t>
            </a:r>
          </a:p>
          <a:p>
            <a:pPr marL="431800" indent="-323850">
              <a:buSzPct val="45000"/>
              <a:buChar char="●"/>
              <a:tabLst>
                <a:tab pos="444500" algn="l"/>
                <a:tab pos="889000" algn="l"/>
                <a:tab pos="1346200" algn="l"/>
                <a:tab pos="1790700" algn="l"/>
                <a:tab pos="2235200" algn="l"/>
                <a:tab pos="2692400" algn="l"/>
                <a:tab pos="3136900" algn="l"/>
                <a:tab pos="3594100" algn="l"/>
                <a:tab pos="4038600" algn="l"/>
                <a:tab pos="4483100" algn="l"/>
                <a:tab pos="4940300" algn="l"/>
                <a:tab pos="5384800" algn="l"/>
                <a:tab pos="5829300" algn="l"/>
                <a:tab pos="6286500" algn="l"/>
                <a:tab pos="6731000" algn="l"/>
                <a:tab pos="7188200" algn="l"/>
                <a:tab pos="7632700" algn="l"/>
                <a:tab pos="8077200" algn="l"/>
                <a:tab pos="8534400" algn="l"/>
                <a:tab pos="8978900" algn="l"/>
              </a:tabLst>
              <a:defRPr>
                <a:latin typeface="Franklin Gothic Medium"/>
                <a:ea typeface="Franklin Gothic Medium"/>
                <a:cs typeface="Franklin Gothic Medium"/>
                <a:sym typeface="Franklin Gothic Medium"/>
              </a:defRPr>
            </a:pPr>
            <a:r>
              <a:t>Drouin</a:t>
            </a:r>
          </a:p>
          <a:p>
            <a:pPr lvl="2" marL="496887" indent="-323850">
              <a:spcBef>
                <a:spcPts val="0"/>
              </a:spcBef>
              <a:buClr>
                <a:schemeClr val="accent2"/>
              </a:buClr>
              <a:buSzPct val="45000"/>
              <a:buChar char="●"/>
              <a:tabLst>
                <a:tab pos="444500" algn="l"/>
                <a:tab pos="889000" algn="l"/>
                <a:tab pos="1346200" algn="l"/>
                <a:tab pos="1790700" algn="l"/>
                <a:tab pos="2235200" algn="l"/>
                <a:tab pos="2692400" algn="l"/>
                <a:tab pos="3136900" algn="l"/>
                <a:tab pos="3594100" algn="l"/>
                <a:tab pos="4038600" algn="l"/>
                <a:tab pos="4483100" algn="l"/>
                <a:tab pos="4940300" algn="l"/>
                <a:tab pos="5384800" algn="l"/>
                <a:tab pos="5829300" algn="l"/>
                <a:tab pos="6286500" algn="l"/>
                <a:tab pos="6731000" algn="l"/>
                <a:tab pos="7188200" algn="l"/>
                <a:tab pos="7632700" algn="l"/>
                <a:tab pos="8077200" algn="l"/>
                <a:tab pos="8534400" algn="l"/>
                <a:tab pos="8978900" algn="l"/>
              </a:tabLst>
              <a:defRPr sz="1600">
                <a:latin typeface="Franklin Gothic Medium"/>
                <a:ea typeface="Franklin Gothic Medium"/>
                <a:cs typeface="Franklin Gothic Medium"/>
                <a:sym typeface="Franklin Gothic Medium"/>
              </a:defRPr>
            </a:pPr>
            <a:r>
              <a:t>Dictionnaire national des Canadiens-français 1608-1760, Institut généalogique Drouin. Deux volumes index masculin seulement.</a:t>
            </a:r>
          </a:p>
          <a:p>
            <a:pPr marL="431800" indent="-323850">
              <a:buSzPct val="45000"/>
              <a:buChar char="●"/>
              <a:tabLst>
                <a:tab pos="444500" algn="l"/>
                <a:tab pos="889000" algn="l"/>
                <a:tab pos="1346200" algn="l"/>
                <a:tab pos="1790700" algn="l"/>
                <a:tab pos="2235200" algn="l"/>
                <a:tab pos="2692400" algn="l"/>
                <a:tab pos="3136900" algn="l"/>
                <a:tab pos="3594100" algn="l"/>
                <a:tab pos="4038600" algn="l"/>
                <a:tab pos="4483100" algn="l"/>
                <a:tab pos="4940300" algn="l"/>
                <a:tab pos="5384800" algn="l"/>
                <a:tab pos="5829300" algn="l"/>
                <a:tab pos="6286500" algn="l"/>
                <a:tab pos="6731000" algn="l"/>
                <a:tab pos="7188200" algn="l"/>
                <a:tab pos="7632700" algn="l"/>
                <a:tab pos="8077200" algn="l"/>
                <a:tab pos="8534400" algn="l"/>
                <a:tab pos="8978900" algn="l"/>
              </a:tabLst>
              <a:defRPr>
                <a:latin typeface="Franklin Gothic Medium"/>
                <a:ea typeface="Franklin Gothic Medium"/>
                <a:cs typeface="Franklin Gothic Medium"/>
                <a:sym typeface="Franklin Gothic Medium"/>
              </a:defRPr>
            </a:pPr>
            <a:r>
              <a:t>Jetté</a:t>
            </a:r>
          </a:p>
          <a:p>
            <a:pPr lvl="2" marL="496887" indent="-323850">
              <a:spcBef>
                <a:spcPts val="0"/>
              </a:spcBef>
              <a:buClr>
                <a:schemeClr val="accent2"/>
              </a:buClr>
              <a:buSzPct val="45000"/>
              <a:buChar char="●"/>
              <a:tabLst>
                <a:tab pos="444500" algn="l"/>
                <a:tab pos="889000" algn="l"/>
                <a:tab pos="1346200" algn="l"/>
                <a:tab pos="1790700" algn="l"/>
                <a:tab pos="2235200" algn="l"/>
                <a:tab pos="2692400" algn="l"/>
                <a:tab pos="3136900" algn="l"/>
                <a:tab pos="3594100" algn="l"/>
                <a:tab pos="4038600" algn="l"/>
                <a:tab pos="4483100" algn="l"/>
                <a:tab pos="4940300" algn="l"/>
                <a:tab pos="5384800" algn="l"/>
                <a:tab pos="5829300" algn="l"/>
                <a:tab pos="6286500" algn="l"/>
                <a:tab pos="6731000" algn="l"/>
                <a:tab pos="7188200" algn="l"/>
                <a:tab pos="7632700" algn="l"/>
                <a:tab pos="8077200" algn="l"/>
                <a:tab pos="8534400" algn="l"/>
                <a:tab pos="8978900" algn="l"/>
              </a:tabLst>
              <a:defRPr sz="1600">
                <a:latin typeface="Franklin Gothic Medium"/>
                <a:ea typeface="Franklin Gothic Medium"/>
                <a:cs typeface="Franklin Gothic Medium"/>
                <a:sym typeface="Franklin Gothic Medium"/>
              </a:defRPr>
            </a:pPr>
            <a:r>
              <a:t>Dictionnaire Jetté, 1608-1730 René Jetté l’outil le plus récent et le plus perfectionné même s’il ne couvre qu’une petite période</a:t>
            </a:r>
          </a:p>
          <a:p>
            <a:pPr marL="431800" indent="-323850">
              <a:buSzPct val="45000"/>
              <a:buChar char="●"/>
              <a:tabLst>
                <a:tab pos="444500" algn="l"/>
                <a:tab pos="889000" algn="l"/>
                <a:tab pos="1346200" algn="l"/>
                <a:tab pos="1790700" algn="l"/>
                <a:tab pos="2235200" algn="l"/>
                <a:tab pos="2692400" algn="l"/>
                <a:tab pos="3136900" algn="l"/>
                <a:tab pos="3594100" algn="l"/>
                <a:tab pos="4038600" algn="l"/>
                <a:tab pos="4483100" algn="l"/>
                <a:tab pos="4940300" algn="l"/>
                <a:tab pos="5384800" algn="l"/>
                <a:tab pos="5829300" algn="l"/>
                <a:tab pos="6286500" algn="l"/>
                <a:tab pos="6731000" algn="l"/>
                <a:tab pos="7188200" algn="l"/>
                <a:tab pos="7632700" algn="l"/>
                <a:tab pos="8077200" algn="l"/>
                <a:tab pos="8534400" algn="l"/>
                <a:tab pos="8978900" algn="l"/>
              </a:tabLst>
              <a:defRPr>
                <a:latin typeface="Franklin Gothic Medium"/>
                <a:ea typeface="Franklin Gothic Medium"/>
                <a:cs typeface="Franklin Gothic Medium"/>
                <a:sym typeface="Franklin Gothic Medium"/>
              </a:defRPr>
            </a:pPr>
            <a:r>
              <a:t>PRDH</a:t>
            </a:r>
          </a:p>
          <a:p>
            <a:pPr lvl="2" marL="496887" indent="-323850">
              <a:spcBef>
                <a:spcPts val="0"/>
              </a:spcBef>
              <a:buClr>
                <a:schemeClr val="accent2"/>
              </a:buClr>
              <a:buSzPct val="45000"/>
              <a:buChar char="●"/>
              <a:tabLst>
                <a:tab pos="444500" algn="l"/>
                <a:tab pos="889000" algn="l"/>
                <a:tab pos="1346200" algn="l"/>
                <a:tab pos="1790700" algn="l"/>
                <a:tab pos="2235200" algn="l"/>
                <a:tab pos="2692400" algn="l"/>
                <a:tab pos="3136900" algn="l"/>
                <a:tab pos="3594100" algn="l"/>
                <a:tab pos="4038600" algn="l"/>
                <a:tab pos="4483100" algn="l"/>
                <a:tab pos="4940300" algn="l"/>
                <a:tab pos="5384800" algn="l"/>
                <a:tab pos="5829300" algn="l"/>
                <a:tab pos="6286500" algn="l"/>
                <a:tab pos="6731000" algn="l"/>
                <a:tab pos="7188200" algn="l"/>
                <a:tab pos="7632700" algn="l"/>
                <a:tab pos="8077200" algn="l"/>
                <a:tab pos="8534400" algn="l"/>
                <a:tab pos="8978900" algn="l"/>
              </a:tabLst>
              <a:defRPr sz="1600">
                <a:latin typeface="Franklin Gothic Medium"/>
                <a:ea typeface="Franklin Gothic Medium"/>
                <a:cs typeface="Franklin Gothic Medium"/>
                <a:sym typeface="Franklin Gothic Medium"/>
              </a:defRPr>
            </a:pPr>
            <a:r>
              <a:t>Le PRDH (Programme de Recherche en Démographie Historique) couvrant la période 1608-1800; plus difficile à utiliser car il suit l’ordre chronologique et non alphabétique; on doit constamment se référer à l’index des tranches (ex : 1701-1720); existe aussi sur support informatique.</a:t>
            </a:r>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8" name="LES OUTILS MODERNES"/>
          <p:cNvSpPr txBox="1"/>
          <p:nvPr>
            <p:ph type="title" idx="4294967295"/>
          </p:nvPr>
        </p:nvSpPr>
        <p:spPr>
          <a:xfrm>
            <a:off x="503237" y="179387"/>
            <a:ext cx="9070976" cy="1030288"/>
          </a:xfrm>
          <a:prstGeom prst="rect">
            <a:avLst/>
          </a:prstGeom>
        </p:spPr>
        <p:txBody>
          <a:bodyPr lIns="39115" tIns="39115" rIns="39115" bIns="39115">
            <a:normAutofit fontScale="100000" lnSpcReduction="0"/>
          </a:bodyPr>
          <a:lstStyle>
            <a:lvl1pPr algn="ctr">
              <a:tabLst>
                <a:tab pos="444500" algn="l"/>
                <a:tab pos="889000" algn="l"/>
                <a:tab pos="1346200" algn="l"/>
                <a:tab pos="1790700" algn="l"/>
                <a:tab pos="2235200" algn="l"/>
                <a:tab pos="2692400" algn="l"/>
                <a:tab pos="3136900" algn="l"/>
                <a:tab pos="3594100" algn="l"/>
                <a:tab pos="4038600" algn="l"/>
                <a:tab pos="4483100" algn="l"/>
                <a:tab pos="4940300" algn="l"/>
                <a:tab pos="5384800" algn="l"/>
                <a:tab pos="5829300" algn="l"/>
                <a:tab pos="6286500" algn="l"/>
                <a:tab pos="6731000" algn="l"/>
                <a:tab pos="7188200" algn="l"/>
                <a:tab pos="7632700" algn="l"/>
                <a:tab pos="8077200" algn="l"/>
                <a:tab pos="8534400" algn="l"/>
                <a:tab pos="8978900" algn="l"/>
              </a:tabLst>
            </a:lvl1pPr>
          </a:lstStyle>
          <a:p>
            <a:pPr/>
            <a:r>
              <a:t>LES OUTILS MODERNES</a:t>
            </a:r>
          </a:p>
        </p:txBody>
      </p:sp>
      <p:sp>
        <p:nvSpPr>
          <p:cNvPr id="89" name="Les logiciels - version démo gratuite -…"/>
          <p:cNvSpPr txBox="1"/>
          <p:nvPr>
            <p:ph type="body" idx="4294967295"/>
          </p:nvPr>
        </p:nvSpPr>
        <p:spPr>
          <a:xfrm>
            <a:off x="500062" y="919162"/>
            <a:ext cx="9070976" cy="5718176"/>
          </a:xfrm>
          <a:prstGeom prst="rect">
            <a:avLst/>
          </a:prstGeom>
        </p:spPr>
        <p:txBody>
          <a:bodyPr>
            <a:normAutofit fontScale="100000" lnSpcReduction="0"/>
          </a:bodyPr>
          <a:lstStyle/>
          <a:p>
            <a:pPr marL="431800" indent="-323850">
              <a:buSzPct val="45000"/>
              <a:buChar char="●"/>
              <a:tabLst>
                <a:tab pos="444500" algn="l"/>
                <a:tab pos="889000" algn="l"/>
                <a:tab pos="1346200" algn="l"/>
                <a:tab pos="1790700" algn="l"/>
                <a:tab pos="2235200" algn="l"/>
                <a:tab pos="2692400" algn="l"/>
                <a:tab pos="3136900" algn="l"/>
                <a:tab pos="3594100" algn="l"/>
                <a:tab pos="4038600" algn="l"/>
                <a:tab pos="4483100" algn="l"/>
                <a:tab pos="4940300" algn="l"/>
                <a:tab pos="5384800" algn="l"/>
                <a:tab pos="5829300" algn="l"/>
                <a:tab pos="6286500" algn="l"/>
                <a:tab pos="6731000" algn="l"/>
                <a:tab pos="7188200" algn="l"/>
                <a:tab pos="7632700" algn="l"/>
                <a:tab pos="8077200" algn="l"/>
                <a:tab pos="8534400" algn="l"/>
                <a:tab pos="8978900" algn="l"/>
              </a:tabLst>
              <a:defRPr sz="1600"/>
            </a:pPr>
            <a:r>
              <a:t>Les logiciels - version démo gratuite -</a:t>
            </a:r>
          </a:p>
          <a:p>
            <a:pPr lvl="1" marL="863600" indent="-323850">
              <a:spcBef>
                <a:spcPts val="300"/>
              </a:spcBef>
              <a:buClr>
                <a:schemeClr val="accent2"/>
              </a:buClr>
              <a:buSzPct val="75000"/>
              <a:buFont typeface="Symbol"/>
              <a:buChar char="-"/>
              <a:tabLst>
                <a:tab pos="444500" algn="l"/>
                <a:tab pos="889000" algn="l"/>
                <a:tab pos="1346200" algn="l"/>
                <a:tab pos="1790700" algn="l"/>
                <a:tab pos="2235200" algn="l"/>
                <a:tab pos="2692400" algn="l"/>
                <a:tab pos="3136900" algn="l"/>
                <a:tab pos="3594100" algn="l"/>
                <a:tab pos="4038600" algn="l"/>
                <a:tab pos="4483100" algn="l"/>
                <a:tab pos="4940300" algn="l"/>
                <a:tab pos="5384800" algn="l"/>
                <a:tab pos="5829300" algn="l"/>
                <a:tab pos="6286500" algn="l"/>
                <a:tab pos="6731000" algn="l"/>
                <a:tab pos="7188200" algn="l"/>
                <a:tab pos="7632700" algn="l"/>
                <a:tab pos="8077200" algn="l"/>
                <a:tab pos="8534400" algn="l"/>
                <a:tab pos="8978900" algn="l"/>
              </a:tabLst>
              <a:defRPr b="0" sz="1600"/>
            </a:pPr>
            <a:r>
              <a:t>Brother's Keeper : http://www.bkwin.net/version7.htm</a:t>
            </a:r>
          </a:p>
          <a:p>
            <a:pPr lvl="1" marL="863600" indent="-323850">
              <a:spcBef>
                <a:spcPts val="300"/>
              </a:spcBef>
              <a:buClr>
                <a:schemeClr val="accent2"/>
              </a:buClr>
              <a:buSzPct val="75000"/>
              <a:buFont typeface="Symbol"/>
              <a:buChar char="-"/>
              <a:tabLst>
                <a:tab pos="444500" algn="l"/>
                <a:tab pos="889000" algn="l"/>
                <a:tab pos="1346200" algn="l"/>
                <a:tab pos="1790700" algn="l"/>
                <a:tab pos="2235200" algn="l"/>
                <a:tab pos="2692400" algn="l"/>
                <a:tab pos="3136900" algn="l"/>
                <a:tab pos="3594100" algn="l"/>
                <a:tab pos="4038600" algn="l"/>
                <a:tab pos="4483100" algn="l"/>
                <a:tab pos="4940300" algn="l"/>
                <a:tab pos="5384800" algn="l"/>
                <a:tab pos="5829300" algn="l"/>
                <a:tab pos="6286500" algn="l"/>
                <a:tab pos="6731000" algn="l"/>
                <a:tab pos="7188200" algn="l"/>
                <a:tab pos="7632700" algn="l"/>
                <a:tab pos="8077200" algn="l"/>
                <a:tab pos="8534400" algn="l"/>
                <a:tab pos="8978900" algn="l"/>
              </a:tabLst>
              <a:defRPr b="0" sz="1600"/>
            </a:pPr>
            <a:r>
              <a:t>FTB : https://www.myheritage.fr</a:t>
            </a:r>
          </a:p>
          <a:p>
            <a:pPr lvl="1" marL="863600" indent="-323850">
              <a:spcBef>
                <a:spcPts val="300"/>
              </a:spcBef>
              <a:buClr>
                <a:schemeClr val="accent2"/>
              </a:buClr>
              <a:buSzPct val="75000"/>
              <a:buFont typeface="Symbol"/>
              <a:buChar char="-"/>
              <a:tabLst>
                <a:tab pos="444500" algn="l"/>
                <a:tab pos="889000" algn="l"/>
                <a:tab pos="1346200" algn="l"/>
                <a:tab pos="1790700" algn="l"/>
                <a:tab pos="2235200" algn="l"/>
                <a:tab pos="2692400" algn="l"/>
                <a:tab pos="3136900" algn="l"/>
                <a:tab pos="3594100" algn="l"/>
                <a:tab pos="4038600" algn="l"/>
                <a:tab pos="4483100" algn="l"/>
                <a:tab pos="4940300" algn="l"/>
                <a:tab pos="5384800" algn="l"/>
                <a:tab pos="5829300" algn="l"/>
                <a:tab pos="6286500" algn="l"/>
                <a:tab pos="6731000" algn="l"/>
                <a:tab pos="7188200" algn="l"/>
                <a:tab pos="7632700" algn="l"/>
                <a:tab pos="8077200" algn="l"/>
                <a:tab pos="8534400" algn="l"/>
                <a:tab pos="8978900" algn="l"/>
              </a:tabLst>
              <a:defRPr b="0" sz="1600"/>
            </a:pPr>
            <a:r>
              <a:t>Hérédis : https://www.heredis.com</a:t>
            </a:r>
          </a:p>
          <a:p>
            <a:pPr lvl="1" marL="863600" indent="-323850">
              <a:spcBef>
                <a:spcPts val="300"/>
              </a:spcBef>
              <a:buClr>
                <a:schemeClr val="accent2"/>
              </a:buClr>
              <a:buSzPct val="75000"/>
              <a:buFont typeface="Symbol"/>
              <a:buChar char="-"/>
              <a:tabLst>
                <a:tab pos="444500" algn="l"/>
                <a:tab pos="889000" algn="l"/>
                <a:tab pos="1346200" algn="l"/>
                <a:tab pos="1790700" algn="l"/>
                <a:tab pos="2235200" algn="l"/>
                <a:tab pos="2692400" algn="l"/>
                <a:tab pos="3136900" algn="l"/>
                <a:tab pos="3594100" algn="l"/>
                <a:tab pos="4038600" algn="l"/>
                <a:tab pos="4483100" algn="l"/>
                <a:tab pos="4940300" algn="l"/>
                <a:tab pos="5384800" algn="l"/>
                <a:tab pos="5829300" algn="l"/>
                <a:tab pos="6286500" algn="l"/>
                <a:tab pos="6731000" algn="l"/>
                <a:tab pos="7188200" algn="l"/>
                <a:tab pos="7632700" algn="l"/>
                <a:tab pos="8077200" algn="l"/>
                <a:tab pos="8534400" algn="l"/>
                <a:tab pos="8978900" algn="l"/>
              </a:tabLst>
              <a:defRPr b="0" sz="1600"/>
            </a:pPr>
            <a:r>
              <a:t>Gramps : https://gramps-project.org</a:t>
            </a:r>
          </a:p>
          <a:p>
            <a:pPr lvl="1" marL="863600" indent="-323850">
              <a:spcBef>
                <a:spcPts val="300"/>
              </a:spcBef>
              <a:buClr>
                <a:schemeClr val="accent2"/>
              </a:buClr>
              <a:buSzPct val="75000"/>
              <a:buFont typeface="Symbol"/>
              <a:buChar char="-"/>
              <a:tabLst>
                <a:tab pos="444500" algn="l"/>
                <a:tab pos="889000" algn="l"/>
                <a:tab pos="1346200" algn="l"/>
                <a:tab pos="1790700" algn="l"/>
                <a:tab pos="2235200" algn="l"/>
                <a:tab pos="2692400" algn="l"/>
                <a:tab pos="3136900" algn="l"/>
                <a:tab pos="3594100" algn="l"/>
                <a:tab pos="4038600" algn="l"/>
                <a:tab pos="4483100" algn="l"/>
                <a:tab pos="4940300" algn="l"/>
                <a:tab pos="5384800" algn="l"/>
                <a:tab pos="5829300" algn="l"/>
                <a:tab pos="6286500" algn="l"/>
                <a:tab pos="6731000" algn="l"/>
                <a:tab pos="7188200" algn="l"/>
                <a:tab pos="7632700" algn="l"/>
                <a:tab pos="8077200" algn="l"/>
                <a:tab pos="8534400" algn="l"/>
                <a:tab pos="8978900" algn="l"/>
              </a:tabLst>
              <a:defRPr b="0" sz="1600"/>
            </a:pPr>
            <a:r>
              <a:t>Reunion : http://www.leisterpro.com</a:t>
            </a:r>
            <a:r>
              <a:rPr>
                <a:latin typeface="Liberation Sans;Arial"/>
                <a:ea typeface="Liberation Sans;Arial"/>
                <a:cs typeface="Liberation Sans;Arial"/>
                <a:sym typeface="Liberation Sans;Arial"/>
              </a:rPr>
              <a:t> </a:t>
            </a:r>
            <a:endParaRPr>
              <a:latin typeface="Liberation Sans;Arial"/>
              <a:ea typeface="Liberation Sans;Arial"/>
              <a:cs typeface="Liberation Sans;Arial"/>
              <a:sym typeface="Liberation Sans;Arial"/>
            </a:endParaRPr>
          </a:p>
          <a:p>
            <a:pPr marL="431800" indent="-323850">
              <a:buSzPct val="45000"/>
              <a:buChar char="●"/>
              <a:tabLst>
                <a:tab pos="444500" algn="l"/>
                <a:tab pos="889000" algn="l"/>
                <a:tab pos="1346200" algn="l"/>
                <a:tab pos="1790700" algn="l"/>
                <a:tab pos="2235200" algn="l"/>
                <a:tab pos="2692400" algn="l"/>
                <a:tab pos="3136900" algn="l"/>
                <a:tab pos="3594100" algn="l"/>
                <a:tab pos="4038600" algn="l"/>
                <a:tab pos="4483100" algn="l"/>
                <a:tab pos="4940300" algn="l"/>
                <a:tab pos="5384800" algn="l"/>
                <a:tab pos="5829300" algn="l"/>
                <a:tab pos="6286500" algn="l"/>
                <a:tab pos="6731000" algn="l"/>
                <a:tab pos="7188200" algn="l"/>
                <a:tab pos="7632700" algn="l"/>
                <a:tab pos="8077200" algn="l"/>
                <a:tab pos="8534400" algn="l"/>
                <a:tab pos="8978900" algn="l"/>
              </a:tabLst>
              <a:defRPr sz="1600"/>
            </a:pPr>
            <a:r>
              <a:t>Son arbre sur internet - c’est gratuit -</a:t>
            </a:r>
          </a:p>
          <a:p>
            <a:pPr lvl="1" marL="863600" indent="-323850">
              <a:spcBef>
                <a:spcPts val="300"/>
              </a:spcBef>
              <a:buClr>
                <a:schemeClr val="accent2"/>
              </a:buClr>
              <a:buSzPct val="75000"/>
              <a:buFont typeface="Symbol"/>
              <a:buChar char="-"/>
              <a:tabLst>
                <a:tab pos="444500" algn="l"/>
                <a:tab pos="889000" algn="l"/>
                <a:tab pos="1346200" algn="l"/>
                <a:tab pos="1790700" algn="l"/>
                <a:tab pos="2235200" algn="l"/>
                <a:tab pos="2692400" algn="l"/>
                <a:tab pos="3136900" algn="l"/>
                <a:tab pos="3594100" algn="l"/>
                <a:tab pos="4038600" algn="l"/>
                <a:tab pos="4483100" algn="l"/>
                <a:tab pos="4940300" algn="l"/>
                <a:tab pos="5384800" algn="l"/>
                <a:tab pos="5829300" algn="l"/>
                <a:tab pos="6286500" algn="l"/>
                <a:tab pos="6731000" algn="l"/>
                <a:tab pos="7188200" algn="l"/>
                <a:tab pos="7632700" algn="l"/>
                <a:tab pos="8077200" algn="l"/>
                <a:tab pos="8534400" algn="l"/>
                <a:tab pos="8978900" algn="l"/>
              </a:tabLst>
              <a:defRPr b="0" sz="1600"/>
            </a:pPr>
            <a:r>
              <a:t>Mes Aïeux</a:t>
            </a:r>
          </a:p>
          <a:p>
            <a:pPr lvl="1" marL="863600" indent="-323850">
              <a:spcBef>
                <a:spcPts val="300"/>
              </a:spcBef>
              <a:buClr>
                <a:schemeClr val="accent2"/>
              </a:buClr>
              <a:buSzPct val="75000"/>
              <a:buFont typeface="Symbol"/>
              <a:buChar char="-"/>
              <a:tabLst>
                <a:tab pos="444500" algn="l"/>
                <a:tab pos="889000" algn="l"/>
                <a:tab pos="1346200" algn="l"/>
                <a:tab pos="1790700" algn="l"/>
                <a:tab pos="2235200" algn="l"/>
                <a:tab pos="2692400" algn="l"/>
                <a:tab pos="3136900" algn="l"/>
                <a:tab pos="3594100" algn="l"/>
                <a:tab pos="4038600" algn="l"/>
                <a:tab pos="4483100" algn="l"/>
                <a:tab pos="4940300" algn="l"/>
                <a:tab pos="5384800" algn="l"/>
                <a:tab pos="5829300" algn="l"/>
                <a:tab pos="6286500" algn="l"/>
                <a:tab pos="6731000" algn="l"/>
                <a:tab pos="7188200" algn="l"/>
                <a:tab pos="7632700" algn="l"/>
                <a:tab pos="8077200" algn="l"/>
                <a:tab pos="8534400" algn="l"/>
                <a:tab pos="8978900" algn="l"/>
              </a:tabLst>
              <a:defRPr b="0" sz="1600"/>
            </a:pPr>
            <a:r>
              <a:t>M</a:t>
            </a:r>
            <a:r>
              <a:t>yheritage.fr</a:t>
            </a:r>
          </a:p>
          <a:p>
            <a:pPr lvl="1" marL="863600" indent="-323850">
              <a:spcBef>
                <a:spcPts val="300"/>
              </a:spcBef>
              <a:buClr>
                <a:schemeClr val="accent2"/>
              </a:buClr>
              <a:buSzPct val="75000"/>
              <a:buFont typeface="Symbol"/>
              <a:buChar char="-"/>
              <a:tabLst>
                <a:tab pos="444500" algn="l"/>
                <a:tab pos="889000" algn="l"/>
                <a:tab pos="1346200" algn="l"/>
                <a:tab pos="1790700" algn="l"/>
                <a:tab pos="2235200" algn="l"/>
                <a:tab pos="2692400" algn="l"/>
                <a:tab pos="3136900" algn="l"/>
                <a:tab pos="3594100" algn="l"/>
                <a:tab pos="4038600" algn="l"/>
                <a:tab pos="4483100" algn="l"/>
                <a:tab pos="4940300" algn="l"/>
                <a:tab pos="5384800" algn="l"/>
                <a:tab pos="5829300" algn="l"/>
                <a:tab pos="6286500" algn="l"/>
                <a:tab pos="6731000" algn="l"/>
                <a:tab pos="7188200" algn="l"/>
                <a:tab pos="7632700" algn="l"/>
                <a:tab pos="8077200" algn="l"/>
                <a:tab pos="8534400" algn="l"/>
                <a:tab pos="8978900" algn="l"/>
              </a:tabLst>
              <a:defRPr b="0" sz="1600"/>
            </a:pPr>
            <a:r>
              <a:t>FamilySearch</a:t>
            </a:r>
          </a:p>
          <a:p>
            <a:pPr marL="431800" indent="-323850">
              <a:buSzPct val="45000"/>
              <a:buChar char="●"/>
              <a:tabLst>
                <a:tab pos="444500" algn="l"/>
                <a:tab pos="889000" algn="l"/>
                <a:tab pos="1346200" algn="l"/>
                <a:tab pos="1790700" algn="l"/>
                <a:tab pos="2235200" algn="l"/>
                <a:tab pos="2692400" algn="l"/>
                <a:tab pos="3136900" algn="l"/>
                <a:tab pos="3594100" algn="l"/>
                <a:tab pos="4038600" algn="l"/>
                <a:tab pos="4483100" algn="l"/>
                <a:tab pos="4940300" algn="l"/>
                <a:tab pos="5384800" algn="l"/>
                <a:tab pos="5829300" algn="l"/>
                <a:tab pos="6286500" algn="l"/>
                <a:tab pos="6731000" algn="l"/>
                <a:tab pos="7188200" algn="l"/>
                <a:tab pos="7632700" algn="l"/>
                <a:tab pos="8077200" algn="l"/>
                <a:tab pos="8534400" algn="l"/>
                <a:tab pos="8978900" algn="l"/>
              </a:tabLst>
              <a:defRPr sz="1600"/>
            </a:pPr>
            <a:r>
              <a:t>Les bases de données sur internet - c’est payant -</a:t>
            </a:r>
          </a:p>
          <a:p>
            <a:pPr lvl="1" marL="863600" indent="-323850">
              <a:spcBef>
                <a:spcPts val="300"/>
              </a:spcBef>
              <a:buClr>
                <a:schemeClr val="accent2"/>
              </a:buClr>
              <a:buSzPct val="75000"/>
              <a:buFont typeface="Symbol"/>
              <a:buChar char="-"/>
              <a:tabLst>
                <a:tab pos="444500" algn="l"/>
                <a:tab pos="889000" algn="l"/>
                <a:tab pos="1346200" algn="l"/>
                <a:tab pos="1790700" algn="l"/>
                <a:tab pos="2235200" algn="l"/>
                <a:tab pos="2692400" algn="l"/>
                <a:tab pos="3136900" algn="l"/>
                <a:tab pos="3594100" algn="l"/>
                <a:tab pos="4038600" algn="l"/>
                <a:tab pos="4483100" algn="l"/>
                <a:tab pos="4940300" algn="l"/>
                <a:tab pos="5384800" algn="l"/>
                <a:tab pos="5829300" algn="l"/>
                <a:tab pos="6286500" algn="l"/>
                <a:tab pos="6731000" algn="l"/>
                <a:tab pos="7188200" algn="l"/>
                <a:tab pos="7632700" algn="l"/>
                <a:tab pos="8077200" algn="l"/>
                <a:tab pos="8534400" algn="l"/>
                <a:tab pos="8978900" algn="l"/>
              </a:tabLst>
              <a:defRPr b="0" sz="1600"/>
            </a:pPr>
            <a:r>
              <a:t>Ancestry (15$ à 30$)</a:t>
            </a:r>
          </a:p>
          <a:p>
            <a:pPr lvl="1" marL="863600" indent="-323850">
              <a:spcBef>
                <a:spcPts val="300"/>
              </a:spcBef>
              <a:buClr>
                <a:schemeClr val="accent2"/>
              </a:buClr>
              <a:buSzPct val="75000"/>
              <a:buFont typeface="Symbol"/>
              <a:buChar char="-"/>
              <a:tabLst>
                <a:tab pos="444500" algn="l"/>
                <a:tab pos="889000" algn="l"/>
                <a:tab pos="1346200" algn="l"/>
                <a:tab pos="1790700" algn="l"/>
                <a:tab pos="2235200" algn="l"/>
                <a:tab pos="2692400" algn="l"/>
                <a:tab pos="3136900" algn="l"/>
                <a:tab pos="3594100" algn="l"/>
                <a:tab pos="4038600" algn="l"/>
                <a:tab pos="4483100" algn="l"/>
                <a:tab pos="4940300" algn="l"/>
                <a:tab pos="5384800" algn="l"/>
                <a:tab pos="5829300" algn="l"/>
                <a:tab pos="6286500" algn="l"/>
                <a:tab pos="6731000" algn="l"/>
                <a:tab pos="7188200" algn="l"/>
                <a:tab pos="7632700" algn="l"/>
                <a:tab pos="8077200" algn="l"/>
                <a:tab pos="8534400" algn="l"/>
                <a:tab pos="8978900" algn="l"/>
              </a:tabLst>
              <a:defRPr b="0" sz="1600"/>
            </a:pPr>
            <a:r>
              <a:t>BMS2000 (20$ 200 bons à 300$ 10 000 bons)</a:t>
            </a:r>
          </a:p>
          <a:p>
            <a:pPr lvl="1" marL="863600" indent="-323850">
              <a:spcBef>
                <a:spcPts val="300"/>
              </a:spcBef>
              <a:buClr>
                <a:schemeClr val="accent2"/>
              </a:buClr>
              <a:buSzPct val="75000"/>
              <a:buFont typeface="Symbol"/>
              <a:buChar char="-"/>
              <a:tabLst>
                <a:tab pos="444500" algn="l"/>
                <a:tab pos="889000" algn="l"/>
                <a:tab pos="1346200" algn="l"/>
                <a:tab pos="1790700" algn="l"/>
                <a:tab pos="2235200" algn="l"/>
                <a:tab pos="2692400" algn="l"/>
                <a:tab pos="3136900" algn="l"/>
                <a:tab pos="3594100" algn="l"/>
                <a:tab pos="4038600" algn="l"/>
                <a:tab pos="4483100" algn="l"/>
                <a:tab pos="4940300" algn="l"/>
                <a:tab pos="5384800" algn="l"/>
                <a:tab pos="5829300" algn="l"/>
                <a:tab pos="6286500" algn="l"/>
                <a:tab pos="6731000" algn="l"/>
                <a:tab pos="7188200" algn="l"/>
                <a:tab pos="7632700" algn="l"/>
                <a:tab pos="8077200" algn="l"/>
                <a:tab pos="8534400" algn="l"/>
                <a:tab pos="8978900" algn="l"/>
              </a:tabLst>
              <a:defRPr b="0" sz="1600"/>
            </a:pPr>
            <a:r>
              <a:t>Familysearch (Gratuit)</a:t>
            </a:r>
          </a:p>
          <a:p>
            <a:pPr lvl="1" marL="863600" indent="-323850">
              <a:spcBef>
                <a:spcPts val="300"/>
              </a:spcBef>
              <a:buClr>
                <a:schemeClr val="accent2"/>
              </a:buClr>
              <a:buSzPct val="75000"/>
              <a:buFont typeface="Symbol"/>
              <a:buChar char="-"/>
              <a:tabLst>
                <a:tab pos="444500" algn="l"/>
                <a:tab pos="889000" algn="l"/>
                <a:tab pos="1346200" algn="l"/>
                <a:tab pos="1790700" algn="l"/>
                <a:tab pos="2235200" algn="l"/>
                <a:tab pos="2692400" algn="l"/>
                <a:tab pos="3136900" algn="l"/>
                <a:tab pos="3594100" algn="l"/>
                <a:tab pos="4038600" algn="l"/>
                <a:tab pos="4483100" algn="l"/>
                <a:tab pos="4940300" algn="l"/>
                <a:tab pos="5384800" algn="l"/>
                <a:tab pos="5829300" algn="l"/>
                <a:tab pos="6286500" algn="l"/>
                <a:tab pos="6731000" algn="l"/>
                <a:tab pos="7188200" algn="l"/>
                <a:tab pos="7632700" algn="l"/>
                <a:tab pos="8077200" algn="l"/>
                <a:tab pos="8534400" algn="l"/>
                <a:tab pos="8978900" algn="l"/>
              </a:tabLst>
              <a:defRPr b="0" sz="1600"/>
            </a:pPr>
            <a:r>
              <a:t>Genealogiequebec (5$/24 images, 13$/mois/75 images, 100$/mois/illimitées)</a:t>
            </a:r>
          </a:p>
          <a:p>
            <a:pPr lvl="1" marL="863600" indent="-323850">
              <a:spcBef>
                <a:spcPts val="300"/>
              </a:spcBef>
              <a:buClr>
                <a:schemeClr val="accent2"/>
              </a:buClr>
              <a:buSzPct val="75000"/>
              <a:buFont typeface="Symbol"/>
              <a:buChar char="-"/>
              <a:tabLst>
                <a:tab pos="444500" algn="l"/>
                <a:tab pos="889000" algn="l"/>
                <a:tab pos="1346200" algn="l"/>
                <a:tab pos="1790700" algn="l"/>
                <a:tab pos="2235200" algn="l"/>
                <a:tab pos="2692400" algn="l"/>
                <a:tab pos="3136900" algn="l"/>
                <a:tab pos="3594100" algn="l"/>
                <a:tab pos="4038600" algn="l"/>
                <a:tab pos="4483100" algn="l"/>
                <a:tab pos="4940300" algn="l"/>
                <a:tab pos="5384800" algn="l"/>
                <a:tab pos="5829300" algn="l"/>
                <a:tab pos="6286500" algn="l"/>
                <a:tab pos="6731000" algn="l"/>
                <a:tab pos="7188200" algn="l"/>
                <a:tab pos="7632700" algn="l"/>
                <a:tab pos="8077200" algn="l"/>
                <a:tab pos="8534400" algn="l"/>
                <a:tab pos="8978900" algn="l"/>
              </a:tabLst>
              <a:defRPr b="0" sz="1600"/>
            </a:pPr>
            <a:r>
              <a:t>PRDH (19,99$/100, 49,99$/500, 79,99$/1000, … 499,99$/10 000)</a:t>
            </a:r>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1" name="LES OUTILS selon les périodes"/>
          <p:cNvSpPr txBox="1"/>
          <p:nvPr>
            <p:ph type="title" idx="4294967295"/>
          </p:nvPr>
        </p:nvSpPr>
        <p:spPr>
          <a:xfrm>
            <a:off x="500062" y="189970"/>
            <a:ext cx="9070976" cy="1030289"/>
          </a:xfrm>
          <a:prstGeom prst="rect">
            <a:avLst/>
          </a:prstGeom>
        </p:spPr>
        <p:txBody>
          <a:bodyPr lIns="39115" tIns="39115" rIns="39115" bIns="39115">
            <a:normAutofit fontScale="100000" lnSpcReduction="0"/>
          </a:bodyPr>
          <a:lstStyle>
            <a:lvl1pPr algn="ctr">
              <a:tabLst>
                <a:tab pos="444500" algn="l"/>
                <a:tab pos="889000" algn="l"/>
                <a:tab pos="1346200" algn="l"/>
                <a:tab pos="1790700" algn="l"/>
                <a:tab pos="2235200" algn="l"/>
                <a:tab pos="2692400" algn="l"/>
                <a:tab pos="3136900" algn="l"/>
                <a:tab pos="3594100" algn="l"/>
                <a:tab pos="4038600" algn="l"/>
                <a:tab pos="4483100" algn="l"/>
                <a:tab pos="4940300" algn="l"/>
                <a:tab pos="5384800" algn="l"/>
                <a:tab pos="5829300" algn="l"/>
                <a:tab pos="6286500" algn="l"/>
                <a:tab pos="6731000" algn="l"/>
                <a:tab pos="7188200" algn="l"/>
                <a:tab pos="7632700" algn="l"/>
                <a:tab pos="8077200" algn="l"/>
                <a:tab pos="8534400" algn="l"/>
                <a:tab pos="8978900" algn="l"/>
              </a:tabLst>
            </a:lvl1pPr>
          </a:lstStyle>
          <a:p>
            <a:pPr/>
            <a:r>
              <a:t>LES OUTILS selon les périodes</a:t>
            </a:r>
          </a:p>
        </p:txBody>
      </p:sp>
      <p:sp>
        <p:nvSpPr>
          <p:cNvPr id="92" name="Cliquez deux fois pour modifier"/>
          <p:cNvSpPr txBox="1"/>
          <p:nvPr>
            <p:ph type="body" idx="4294967295"/>
          </p:nvPr>
        </p:nvSpPr>
        <p:spPr>
          <a:xfrm>
            <a:off x="503237" y="971550"/>
            <a:ext cx="9070976" cy="5718175"/>
          </a:xfrm>
          <a:prstGeom prst="rect">
            <a:avLst/>
          </a:prstGeom>
        </p:spPr>
        <p:txBody>
          <a:bodyPr>
            <a:normAutofit fontScale="100000" lnSpcReduction="0"/>
          </a:bodyPr>
          <a:lstStyle/>
          <a:p>
            <a:pPr marL="172720" indent="-129539" defTabSz="402590">
              <a:spcBef>
                <a:spcPts val="300"/>
              </a:spcBef>
              <a:buSzPct val="45000"/>
              <a:buChar char="●"/>
              <a:tabLst>
                <a:tab pos="177800" algn="l"/>
                <a:tab pos="355600" algn="l"/>
                <a:tab pos="533400" algn="l"/>
                <a:tab pos="711200" algn="l"/>
                <a:tab pos="889000" algn="l"/>
                <a:tab pos="1066800" algn="l"/>
                <a:tab pos="1244600" algn="l"/>
                <a:tab pos="1435100" algn="l"/>
                <a:tab pos="1612900" algn="l"/>
                <a:tab pos="1790700" algn="l"/>
                <a:tab pos="1968500" algn="l"/>
                <a:tab pos="2146300" algn="l"/>
                <a:tab pos="2324100" algn="l"/>
                <a:tab pos="2514600" algn="l"/>
                <a:tab pos="2692400" algn="l"/>
                <a:tab pos="2870200" algn="l"/>
                <a:tab pos="3048000" algn="l"/>
                <a:tab pos="3225800" algn="l"/>
                <a:tab pos="3403600" algn="l"/>
                <a:tab pos="3581400" algn="l"/>
              </a:tabLst>
              <a:defRPr sz="640"/>
            </a:pPr>
          </a:p>
        </p:txBody>
      </p:sp>
      <p:pic>
        <p:nvPicPr>
          <p:cNvPr id="93" name="IMG_2307 2.JPG" descr="IMG_2307 2.JPG"/>
          <p:cNvPicPr>
            <a:picLocks noChangeAspect="1"/>
          </p:cNvPicPr>
          <p:nvPr/>
        </p:nvPicPr>
        <p:blipFill>
          <a:blip r:embed="rId2">
            <a:extLst/>
          </a:blip>
          <a:stretch>
            <a:fillRect/>
          </a:stretch>
        </p:blipFill>
        <p:spPr>
          <a:xfrm>
            <a:off x="503237" y="971550"/>
            <a:ext cx="8397921" cy="5614080"/>
          </a:xfrm>
          <a:prstGeom prst="rect">
            <a:avLst/>
          </a:prstGeom>
          <a:ln w="12700">
            <a:miter lim="400000"/>
          </a:ln>
        </p:spPr>
      </p:pic>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5" name="LES LOGICIELS"/>
          <p:cNvSpPr txBox="1"/>
          <p:nvPr>
            <p:ph type="title" idx="4294967295"/>
          </p:nvPr>
        </p:nvSpPr>
        <p:spPr>
          <a:xfrm rot="19140000">
            <a:off x="900112" y="1908175"/>
            <a:ext cx="6227763" cy="1327150"/>
          </a:xfrm>
          <a:prstGeom prst="rect">
            <a:avLst/>
          </a:prstGeom>
        </p:spPr>
        <p:txBody>
          <a:bodyPr lIns="10079" tIns="10079" rIns="10079" bIns="10079" anchor="b">
            <a:normAutofit fontScale="100000" lnSpcReduction="0"/>
          </a:bodyPr>
          <a:lstStyle>
            <a:lvl1pPr>
              <a:defRPr sz="3500"/>
            </a:lvl1pPr>
          </a:lstStyle>
          <a:p>
            <a:pPr/>
            <a:r>
              <a:t>LES LOGICIELS</a:t>
            </a:r>
          </a:p>
        </p:txBody>
      </p:sp>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Angles">
  <a:themeElements>
    <a:clrScheme name="Angles">
      <a:dk1>
        <a:srgbClr val="000000"/>
      </a:dk1>
      <a:lt1>
        <a:srgbClr val="FFFFFF"/>
      </a:lt1>
      <a:dk2>
        <a:srgbClr val="A7A7A7"/>
      </a:dk2>
      <a:lt2>
        <a:srgbClr val="535353"/>
      </a:lt2>
      <a:accent1>
        <a:srgbClr val="797B7E"/>
      </a:accent1>
      <a:accent2>
        <a:srgbClr val="F96A1B"/>
      </a:accent2>
      <a:accent3>
        <a:srgbClr val="9BBB59"/>
      </a:accent3>
      <a:accent4>
        <a:srgbClr val="8064A2"/>
      </a:accent4>
      <a:accent5>
        <a:srgbClr val="4BACC6"/>
      </a:accent5>
      <a:accent6>
        <a:srgbClr val="F79646"/>
      </a:accent6>
      <a:hlink>
        <a:srgbClr val="0000FF"/>
      </a:hlink>
      <a:folHlink>
        <a:srgbClr val="FF00FF"/>
      </a:folHlink>
    </a:clrScheme>
    <a:fontScheme name="Angles">
      <a:majorFont>
        <a:latin typeface="Helvetica"/>
        <a:ea typeface="Helvetica"/>
        <a:cs typeface="Helvetica"/>
      </a:majorFont>
      <a:minorFont>
        <a:latin typeface="Times New Roman"/>
        <a:ea typeface="Times New Roman"/>
        <a:cs typeface="Times New Roman"/>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sx="100000" sy="100000" kx="0" ky="0" algn="b" rotWithShape="0" blurRad="38100" dist="20000" dir="540000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9" tIns="45719" rIns="45719" bIns="45719" numCol="1" spcCol="38100" rtlCol="0" anchor="t" upright="0">
        <a:spAutoFit/>
      </a:bodyPr>
      <a:lstStyle>
        <a:defPPr marL="0" marR="0" indent="0" algn="l" defTabSz="449262" rtl="0" fontAlgn="auto" latinLnBrk="0" hangingPunct="0">
          <a:lnSpc>
            <a:spcPct val="93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Franklin Gothic Book"/>
            <a:ea typeface="Franklin Gothic Book"/>
            <a:cs typeface="Franklin Gothic Book"/>
            <a:sym typeface="Franklin Gothic Book"/>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outerShdw sx="100000" sy="100000" kx="0" ky="0" algn="b" rotWithShape="0" blurRad="38100" dist="20000" dir="5400000">
            <a:srgbClr val="000000">
              <a:alpha val="38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upright="0">
        <a:spAutoFit/>
      </a:bodyPr>
      <a:lstStyle>
        <a:defPPr marL="0" marR="0" indent="0" algn="l" defTabSz="449262" rtl="0" fontAlgn="auto" latinLnBrk="0" hangingPunct="0">
          <a:lnSpc>
            <a:spcPct val="93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Franklin Gothic Book"/>
            <a:ea typeface="Franklin Gothic Book"/>
            <a:cs typeface="Franklin Gothic Book"/>
            <a:sym typeface="Franklin Gothic Book"/>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Angles">
  <a:themeElements>
    <a:clrScheme name="Angles">
      <a:dk1>
        <a:srgbClr val="000000"/>
      </a:dk1>
      <a:lt1>
        <a:srgbClr val="FFFFFF"/>
      </a:lt1>
      <a:dk2>
        <a:srgbClr val="A7A7A7"/>
      </a:dk2>
      <a:lt2>
        <a:srgbClr val="535353"/>
      </a:lt2>
      <a:accent1>
        <a:srgbClr val="797B7E"/>
      </a:accent1>
      <a:accent2>
        <a:srgbClr val="F96A1B"/>
      </a:accent2>
      <a:accent3>
        <a:srgbClr val="9BBB59"/>
      </a:accent3>
      <a:accent4>
        <a:srgbClr val="8064A2"/>
      </a:accent4>
      <a:accent5>
        <a:srgbClr val="4BACC6"/>
      </a:accent5>
      <a:accent6>
        <a:srgbClr val="F79646"/>
      </a:accent6>
      <a:hlink>
        <a:srgbClr val="0000FF"/>
      </a:hlink>
      <a:folHlink>
        <a:srgbClr val="FF00FF"/>
      </a:folHlink>
    </a:clrScheme>
    <a:fontScheme name="Angles">
      <a:majorFont>
        <a:latin typeface="Helvetica"/>
        <a:ea typeface="Helvetica"/>
        <a:cs typeface="Helvetica"/>
      </a:majorFont>
      <a:minorFont>
        <a:latin typeface="Times New Roman"/>
        <a:ea typeface="Times New Roman"/>
        <a:cs typeface="Times New Roman"/>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sx="100000" sy="100000" kx="0" ky="0" algn="b" rotWithShape="0" blurRad="38100" dist="20000" dir="540000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9" tIns="45719" rIns="45719" bIns="45719" numCol="1" spcCol="38100" rtlCol="0" anchor="t" upright="0">
        <a:spAutoFit/>
      </a:bodyPr>
      <a:lstStyle>
        <a:defPPr marL="0" marR="0" indent="0" algn="l" defTabSz="449262" rtl="0" fontAlgn="auto" latinLnBrk="0" hangingPunct="0">
          <a:lnSpc>
            <a:spcPct val="93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Franklin Gothic Book"/>
            <a:ea typeface="Franklin Gothic Book"/>
            <a:cs typeface="Franklin Gothic Book"/>
            <a:sym typeface="Franklin Gothic Book"/>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outerShdw sx="100000" sy="100000" kx="0" ky="0" algn="b" rotWithShape="0" blurRad="38100" dist="20000" dir="5400000">
            <a:srgbClr val="000000">
              <a:alpha val="38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upright="0">
        <a:spAutoFit/>
      </a:bodyPr>
      <a:lstStyle>
        <a:defPPr marL="0" marR="0" indent="0" algn="l" defTabSz="449262" rtl="0" fontAlgn="auto" latinLnBrk="0" hangingPunct="0">
          <a:lnSpc>
            <a:spcPct val="93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Franklin Gothic Book"/>
            <a:ea typeface="Franklin Gothic Book"/>
            <a:cs typeface="Franklin Gothic Book"/>
            <a:sym typeface="Franklin Gothic Book"/>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